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14"/>
  </p:notesMasterIdLst>
  <p:handoutMasterIdLst>
    <p:handoutMasterId r:id="rId15"/>
  </p:handoutMasterIdLst>
  <p:sldIdLst>
    <p:sldId id="274" r:id="rId5"/>
    <p:sldId id="275" r:id="rId6"/>
    <p:sldId id="279" r:id="rId7"/>
    <p:sldId id="277" r:id="rId8"/>
    <p:sldId id="278" r:id="rId9"/>
    <p:sldId id="276" r:id="rId10"/>
    <p:sldId id="280" r:id="rId11"/>
    <p:sldId id="281" r:id="rId12"/>
    <p:sldId id="282" r:id="rId13"/>
  </p:sldIdLst>
  <p:sldSz cx="12192000" cy="6858000"/>
  <p:notesSz cx="6858000" cy="1038225"/>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Cards" id="{38B656EC-D568-4EF7-8842-9FA1AE1192C9}">
          <p14:sldIdLst>
            <p14:sldId id="274"/>
            <p14:sldId id="275"/>
            <p14:sldId id="279"/>
            <p14:sldId id="277"/>
            <p14:sldId id="278"/>
            <p14:sldId id="276"/>
            <p14:sldId id="280"/>
            <p14:sldId id="281"/>
            <p14:sldId id="282"/>
          </p14:sldIdLst>
        </p14:section>
        <p14:section name="Template" id="{9254A54C-940C-41B8-B23E-EE820B0A929F}">
          <p14:sldIdLst/>
        </p14:section>
        <p14:section name="Closing" id="{69938DBA-5DF7-4837-9642-50A27F324E83}">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C4DA09-A143-8FFA-254E-10C8880A7B10}" name="Saku Uchikawa" initials="SU" userId="Anonymous_Saku Uchikawa" providerId="None"/>
  <p188:author id="{2EFD172E-C533-0181-99D3-961D485BFB69}" name="Monica Lueder" initials="ML" userId="S-1-5-21-2127521184-1604012920-1887927527-2598260" providerId="AD"/>
  <p188:author id="{B3D18764-E50E-DF36-9CE8-061B19BE6AF6}" name="Mary Feil-Jacobs" initials="MFJ" userId="Anonymous_Mary Feil-Jacobs" providerId="None"/>
  <p188:author id="{BBE3BE71-3A24-FEB8-2869-B489845E5FB4}" name="Karina Ung" initials="KU" userId="S::karun@microsoft.com::f88cf1fa-7dbd-41b3-9345-55c2b74458aa" providerId="AD"/>
  <p188:author id="{2023349B-CAFF-74E6-6121-D767A4F4B0D7}" name="Lacey Butler" initials="LB" userId="S::labutle@microsoft.com::faf0500f-2275-4139-996d-e89c710b1c13" providerId="AD"/>
  <p188:author id="{7CB4EFA1-7489-BC7D-2548-C21E2E19083B}" name="John Papa" initials="JP" userId="S::jopapa@microsoft.com::3e1ddf95-ae49-4e38-aa10-93493e1fece5" providerId="AD"/>
  <p188:author id="{60DEE0CF-0693-7473-CCB5-8444170754BB}" name="Lacey Butler" initials="LB" userId="S::labutle@microsoft.com::faf0500f-2275-4139-996d-e89c710b1c13" providerId="AD"/>
  <p188:author id="{903D06F5-1E01-5A4A-2E05-DDFB59BD23BB}" name="Mary Feil-Jacobs" initials="MF" userId="S-1-5-21-2127521184-1604012920-1887927527-65006" providerId="AD"/>
  <p188:author id="{0B8A32FE-F1CE-98DE-B0BD-3BDEA804FD72}" name="Tracy Tran" initials="TT" userId="S::tracyt@microsoft.com::7b485f56-8fe8-4efc-a1b3-85e720327ac5"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144E"/>
    <a:srgbClr val="12195F"/>
    <a:srgbClr val="0077D4"/>
    <a:srgbClr val="2F5597"/>
    <a:srgbClr val="4472C4"/>
    <a:srgbClr val="8FAADC"/>
    <a:srgbClr val="203864"/>
    <a:srgbClr val="000000"/>
    <a:srgbClr val="FFFFFF"/>
    <a:srgbClr val="005B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27" autoAdjust="0"/>
    <p:restoredTop sz="78380" autoAdjust="0"/>
  </p:normalViewPr>
  <p:slideViewPr>
    <p:cSldViewPr snapToGrid="0">
      <p:cViewPr varScale="1">
        <p:scale>
          <a:sx n="95" d="100"/>
          <a:sy n="95" d="100"/>
        </p:scale>
        <p:origin x="1504" y="184"/>
      </p:cViewPr>
      <p:guideLst/>
    </p:cSldViewPr>
  </p:slideViewPr>
  <p:outlineViewPr>
    <p:cViewPr>
      <p:scale>
        <a:sx n="33" d="100"/>
        <a:sy n="33" d="100"/>
      </p:scale>
      <p:origin x="0" y="-15888"/>
    </p:cViewPr>
  </p:outlineViewPr>
  <p:notesTextViewPr>
    <p:cViewPr>
      <p:scale>
        <a:sx n="3" d="2"/>
        <a:sy n="3" d="2"/>
      </p:scale>
      <p:origin x="0" y="0"/>
    </p:cViewPr>
  </p:notesTextViewPr>
  <p:sorterViewPr>
    <p:cViewPr varScale="1">
      <p:scale>
        <a:sx n="1" d="1"/>
        <a:sy n="1" d="1"/>
      </p:scale>
      <p:origin x="0" y="-279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7/4/22 2:27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jpeg>
</file>

<file path=ppt/media/image12.png>
</file>

<file path=ppt/media/image13.jpeg>
</file>

<file path=ppt/media/image14.png>
</file>

<file path=ppt/media/image15.jpeg>
</file>

<file path=ppt/media/image16.jpeg>
</file>

<file path=ppt/media/image17.png>
</file>

<file path=ppt/media/image18.jpeg>
</file>

<file path=ppt/media/image19.jpeg>
</file>

<file path=ppt/media/image2.jpg>
</file>

<file path=ppt/media/image20.jpeg>
</file>

<file path=ppt/media/image21.jpeg>
</file>

<file path=ppt/media/image22.jpe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7/4/22 2:27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E5D6A74-21F1-824D-BAC2-3DEC6B367427}"/>
              </a:ext>
            </a:extLst>
          </p:cNvPr>
          <p:cNvSpPr/>
          <p:nvPr userDrawn="1"/>
        </p:nvSpPr>
        <p:spPr bwMode="auto">
          <a:xfrm>
            <a:off x="9582912" y="6376416"/>
            <a:ext cx="2609088" cy="48158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a:extLst>
              <a:ext uri="{FF2B5EF4-FFF2-40B4-BE49-F238E27FC236}">
                <a16:creationId xmlns:a16="http://schemas.microsoft.com/office/drawing/2014/main" id="{713C1B4E-53C8-4B43-B62B-0C57B511778C}"/>
              </a:ext>
            </a:extLst>
          </p:cNvPr>
          <p:cNvSpPr/>
          <p:nvPr userDrawn="1"/>
        </p:nvSpPr>
        <p:spPr bwMode="auto">
          <a:xfrm>
            <a:off x="0" y="6376416"/>
            <a:ext cx="2609088" cy="48158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720764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305393"/>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624508"/>
            <a:ext cx="9419208" cy="430887"/>
          </a:xfrm>
        </p:spPr>
        <p:txBody>
          <a:bodyPr lIns="274320" anchor="ctr"/>
          <a:lstStyle>
            <a:lvl1pPr marL="0" indent="0" algn="l">
              <a:buNone/>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906292"/>
            <a:ext cx="9419208" cy="430887"/>
          </a:xfrm>
        </p:spPr>
        <p:txBody>
          <a:bodyPr lIns="274320" anchor="ctr"/>
          <a:lstStyle>
            <a:lvl1pPr marL="0" indent="0" algn="l">
              <a:buNone/>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1"/>
            <a:ext cx="914400" cy="914400"/>
          </a:xfrm>
        </p:spPr>
        <p:txBody>
          <a:bodyPr anchor="ctr">
            <a:noAutofit/>
          </a:bodyPr>
          <a:lstStyle>
            <a:lvl1pPr marL="0" indent="0" algn="ctr">
              <a:buNone/>
              <a:defRPr sz="1050"/>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1"/>
            <a:ext cx="914400" cy="914400"/>
          </a:xfrm>
        </p:spPr>
        <p:txBody>
          <a:bodyPr anchor="ctr">
            <a:noAutofit/>
          </a:bodyPr>
          <a:lstStyle>
            <a:lvl1pPr marL="0" indent="0" algn="ctr">
              <a:buNone/>
              <a:defRPr sz="1050"/>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p:spPr>
        <p:txBody>
          <a:bodyPr anchor="ctr">
            <a:noAutofit/>
          </a:bodyPr>
          <a:lstStyle>
            <a:lvl1pPr marL="0" indent="0" algn="ctr">
              <a:buNone/>
              <a:defRPr sz="1050"/>
            </a:lvl1pPr>
          </a:lstStyle>
          <a:p>
            <a:pPr lvl="0"/>
            <a:r>
              <a:rPr lang="en-US"/>
              <a:t>content</a:t>
            </a:r>
          </a:p>
        </p:txBody>
      </p:sp>
      <p:sp>
        <p:nvSpPr>
          <p:cNvPr id="17" name="Text Placeholder 7">
            <a:extLst>
              <a:ext uri="{FF2B5EF4-FFF2-40B4-BE49-F238E27FC236}">
                <a16:creationId xmlns:a16="http://schemas.microsoft.com/office/drawing/2014/main" id="{7931A03B-ED3C-852C-C7EC-09689EC82B29}"/>
              </a:ext>
            </a:extLst>
          </p:cNvPr>
          <p:cNvSpPr>
            <a:spLocks noGrp="1"/>
          </p:cNvSpPr>
          <p:nvPr>
            <p:ph type="body" sz="quarter" idx="12"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Tree>
    <p:extLst>
      <p:ext uri="{BB962C8B-B14F-4D97-AF65-F5344CB8AC3E}">
        <p14:creationId xmlns:p14="http://schemas.microsoft.com/office/powerpoint/2010/main" val="2897328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0-#ppt_w/2"/>
                                          </p:val>
                                        </p:tav>
                                        <p:tav tm="100000">
                                          <p:val>
                                            <p:strVal val="#ppt_x"/>
                                          </p:val>
                                        </p:tav>
                                      </p:tavLst>
                                    </p:anim>
                                    <p:anim calcmode="lin" valueType="num">
                                      <p:cBhvr additive="base">
                                        <p:cTn id="25" dur="5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750" fill="hold"/>
                                        <p:tgtEl>
                                          <p:spTgt spid="20"/>
                                        </p:tgtEl>
                                        <p:attrNameLst>
                                          <p:attrName>ppt_x</p:attrName>
                                        </p:attrNameLst>
                                      </p:cBhvr>
                                      <p:tavLst>
                                        <p:tav tm="0">
                                          <p:val>
                                            <p:strVal val="0-#ppt_w/2"/>
                                          </p:val>
                                        </p:tav>
                                        <p:tav tm="100000">
                                          <p:val>
                                            <p:strVal val="#ppt_x"/>
                                          </p:val>
                                        </p:tav>
                                      </p:tavLst>
                                    </p:anim>
                                    <p:anim calcmode="lin" valueType="num">
                                      <p:cBhvr additive="base">
                                        <p:cTn id="29" dur="75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64">
                                            <p:txEl>
                                              <p:pRg st="0" end="0"/>
                                            </p:txEl>
                                          </p:spTgt>
                                        </p:tgtEl>
                                        <p:attrNameLst>
                                          <p:attrName>style.visibility</p:attrName>
                                        </p:attrNameLst>
                                      </p:cBhvr>
                                      <p:to>
                                        <p:strVal val="visible"/>
                                      </p:to>
                                    </p:set>
                                    <p:animEffect transition="in" filter="fade">
                                      <p:cBhvr>
                                        <p:cTn id="33" dur="500"/>
                                        <p:tgtEl>
                                          <p:spTgt spid="64">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8">
                                            <p:txEl>
                                              <p:pRg st="0" end="0"/>
                                            </p:txEl>
                                          </p:spTgt>
                                        </p:tgtEl>
                                        <p:attrNameLst>
                                          <p:attrName>style.visibility</p:attrName>
                                        </p:attrNameLst>
                                      </p:cBhvr>
                                      <p:to>
                                        <p:strVal val="visible"/>
                                      </p:to>
                                    </p:set>
                                    <p:animEffect transition="in" filter="fade">
                                      <p:cBhvr>
                                        <p:cTn id="36" dur="500"/>
                                        <p:tgtEl>
                                          <p:spTgt spid="18">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500" fill="hold"/>
                                        <p:tgtEl>
                                          <p:spTgt spid="23"/>
                                        </p:tgtEl>
                                        <p:attrNameLst>
                                          <p:attrName>ppt_x</p:attrName>
                                        </p:attrNameLst>
                                      </p:cBhvr>
                                      <p:tavLst>
                                        <p:tav tm="0">
                                          <p:val>
                                            <p:strVal val="0-#ppt_w/2"/>
                                          </p:val>
                                        </p:tav>
                                        <p:tav tm="100000">
                                          <p:val>
                                            <p:strVal val="#ppt_x"/>
                                          </p:val>
                                        </p:tav>
                                      </p:tavLst>
                                    </p:anim>
                                    <p:anim calcmode="lin" valueType="num">
                                      <p:cBhvr additive="base">
                                        <p:cTn id="42" dur="5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750" fill="hold"/>
                                        <p:tgtEl>
                                          <p:spTgt spid="24"/>
                                        </p:tgtEl>
                                        <p:attrNameLst>
                                          <p:attrName>ppt_x</p:attrName>
                                        </p:attrNameLst>
                                      </p:cBhvr>
                                      <p:tavLst>
                                        <p:tav tm="0">
                                          <p:val>
                                            <p:strVal val="0-#ppt_w/2"/>
                                          </p:val>
                                        </p:tav>
                                        <p:tav tm="100000">
                                          <p:val>
                                            <p:strVal val="#ppt_x"/>
                                          </p:val>
                                        </p:tav>
                                      </p:tavLst>
                                    </p:anim>
                                    <p:anim calcmode="lin" valueType="num">
                                      <p:cBhvr additive="base">
                                        <p:cTn id="46" dur="75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65">
                                            <p:txEl>
                                              <p:pRg st="0" end="0"/>
                                            </p:txEl>
                                          </p:spTgt>
                                        </p:tgtEl>
                                        <p:attrNameLst>
                                          <p:attrName>style.visibility</p:attrName>
                                        </p:attrNameLst>
                                      </p:cBhvr>
                                      <p:to>
                                        <p:strVal val="visible"/>
                                      </p:to>
                                    </p:set>
                                    <p:animEffect transition="in" filter="fade">
                                      <p:cBhvr>
                                        <p:cTn id="50" dur="500"/>
                                        <p:tgtEl>
                                          <p:spTgt spid="65">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Effect transition="in" filter="fade">
                                      <p:cBhvr>
                                        <p:cTn id="53" dur="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18" grpId="0" build="p">
        <p:tmplLst>
          <p:tmpl lvl="1">
            <p:tnLst>
              <p:par>
                <p:cTn presetID="10" presetClass="entr" presetSubtype="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Effect transition="in" filter="fade">
                      <p:cBhvr>
                        <p:cTn dur="500"/>
                        <p:tgtEl>
                          <p:spTgt spid="18"/>
                        </p:tgtEl>
                      </p:cBhvr>
                    </p:animEffect>
                  </p:childTnLst>
                </p:cTn>
              </p:par>
            </p:tnLst>
          </p:tmpl>
        </p:tmplLst>
      </p:bldP>
      <p:bldP spid="19" grpId="0" animBg="1"/>
      <p:bldP spid="20" grpId="0" animBg="1"/>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P spid="23" grpId="0" animBg="1"/>
      <p:bldP spid="24" grpId="0" animBg="1"/>
      <p:bldP spid="64" grpId="0" build="p">
        <p:tmplLst>
          <p:tmpl lvl="1">
            <p:tnLst>
              <p:par>
                <p:cTn presetID="10" presetClass="entr" presetSubtype="0" fill="hold" nodeType="afterEffect">
                  <p:stCondLst>
                    <p:cond delay="0"/>
                  </p:stCondLst>
                  <p:childTnLst>
                    <p:set>
                      <p:cBhvr>
                        <p:cTn dur="1" fill="hold">
                          <p:stCondLst>
                            <p:cond delay="0"/>
                          </p:stCondLst>
                        </p:cTn>
                        <p:tgtEl>
                          <p:spTgt spid="64"/>
                        </p:tgtEl>
                        <p:attrNameLst>
                          <p:attrName>style.visibility</p:attrName>
                        </p:attrNameLst>
                      </p:cBhvr>
                      <p:to>
                        <p:strVal val="visible"/>
                      </p:to>
                    </p:set>
                    <p:animEffect transition="in" filter="fade">
                      <p:cBhvr>
                        <p:cTn dur="500"/>
                        <p:tgtEl>
                          <p:spTgt spid="64"/>
                        </p:tgtEl>
                      </p:cBhvr>
                    </p:animEffect>
                  </p:childTnLst>
                </p:cTn>
              </p:par>
            </p:tnLst>
          </p:tmpl>
        </p:tmplLst>
      </p:bldP>
      <p:bldP spid="65" grpId="0" build="p">
        <p:tmplLst>
          <p:tmpl lvl="1">
            <p:tnLst>
              <p:par>
                <p:cTn presetID="10" presetClass="entr" presetSubtype="0" fill="hold" nodeType="afterEffect">
                  <p:stCondLst>
                    <p:cond delay="0"/>
                  </p:stCondLst>
                  <p:childTnLst>
                    <p:set>
                      <p:cBhvr>
                        <p:cTn dur="1" fill="hold">
                          <p:stCondLst>
                            <p:cond delay="0"/>
                          </p:stCondLst>
                        </p:cTn>
                        <p:tgtEl>
                          <p:spTgt spid="65"/>
                        </p:tgtEl>
                        <p:attrNameLst>
                          <p:attrName>style.visibility</p:attrName>
                        </p:attrNameLst>
                      </p:cBhvr>
                      <p:to>
                        <p:strVal val="visible"/>
                      </p:to>
                    </p:set>
                    <p:animEffect transition="in" filter="fade">
                      <p:cBhvr>
                        <p:cTn dur="500"/>
                        <p:tgtEl>
                          <p:spTgt spid="65"/>
                        </p:tgtEl>
                      </p:cBhvr>
                    </p:animEffect>
                  </p:childTnLst>
                </p:cTn>
              </p:par>
            </p:tnLst>
          </p:tmpl>
        </p:tmplLst>
      </p:bldP>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911962"/>
            <a:ext cx="9419208" cy="430887"/>
          </a:xfrm>
        </p:spPr>
        <p:txBody>
          <a:bodyPr lIns="274320" anchor="ctr"/>
          <a:lstStyle>
            <a:lvl1pPr marL="0" indent="0" algn="l">
              <a:buNone/>
              <a:defRPr/>
            </a:lvl1pPr>
          </a:lstStyle>
          <a:p>
            <a:pPr lvl="0"/>
            <a:r>
              <a:rPr lang="en-US" dirty="0"/>
              <a:t>Click to add text</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70841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70841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964357"/>
            <a:ext cx="9419208" cy="430887"/>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76080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76080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4016752"/>
            <a:ext cx="9419208" cy="430887"/>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81320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81320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5069147"/>
            <a:ext cx="9419208" cy="430887"/>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86559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86559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5" name="Content Placeholder 54">
            <a:extLst>
              <a:ext uri="{FF2B5EF4-FFF2-40B4-BE49-F238E27FC236}">
                <a16:creationId xmlns:a16="http://schemas.microsoft.com/office/drawing/2014/main" id="{7898A2ED-BC39-B843-A550-85D30D1D8C08}"/>
              </a:ext>
            </a:extLst>
          </p:cNvPr>
          <p:cNvSpPr>
            <a:spLocks noGrp="1"/>
          </p:cNvSpPr>
          <p:nvPr>
            <p:ph sz="quarter" idx="28" hasCustomPrompt="1"/>
          </p:nvPr>
        </p:nvSpPr>
        <p:spPr>
          <a:xfrm>
            <a:off x="528636" y="1668572"/>
            <a:ext cx="914400" cy="914400"/>
          </a:xfrm>
        </p:spPr>
        <p:txBody>
          <a:bodyPr anchor="ctr">
            <a:noAutofit/>
          </a:bodyPr>
          <a:lstStyle>
            <a:lvl1pPr marL="0" indent="0" algn="ctr">
              <a:buNone/>
              <a:defRPr sz="1050"/>
            </a:lvl1pPr>
          </a:lstStyle>
          <a:p>
            <a:pPr lvl="0"/>
            <a:r>
              <a:rPr lang="en-US"/>
              <a:t>content</a:t>
            </a:r>
          </a:p>
        </p:txBody>
      </p:sp>
      <p:sp>
        <p:nvSpPr>
          <p:cNvPr id="46" name="Content Placeholder 54">
            <a:extLst>
              <a:ext uri="{FF2B5EF4-FFF2-40B4-BE49-F238E27FC236}">
                <a16:creationId xmlns:a16="http://schemas.microsoft.com/office/drawing/2014/main" id="{0D238331-AD41-AE4B-BE6A-B0207517ACD9}"/>
              </a:ext>
            </a:extLst>
          </p:cNvPr>
          <p:cNvSpPr>
            <a:spLocks noGrp="1"/>
          </p:cNvSpPr>
          <p:nvPr>
            <p:ph sz="quarter" idx="29" hasCustomPrompt="1"/>
          </p:nvPr>
        </p:nvSpPr>
        <p:spPr>
          <a:xfrm>
            <a:off x="514755" y="2722600"/>
            <a:ext cx="914400" cy="914400"/>
          </a:xfrm>
        </p:spPr>
        <p:txBody>
          <a:bodyPr anchor="ctr">
            <a:noAutofit/>
          </a:bodyPr>
          <a:lstStyle>
            <a:lvl1pPr marL="0" indent="0" algn="ctr">
              <a:buNone/>
              <a:defRPr sz="1050"/>
            </a:lvl1pPr>
          </a:lstStyle>
          <a:p>
            <a:pPr lvl="0"/>
            <a:r>
              <a:rPr lang="en-US"/>
              <a:t>content</a:t>
            </a:r>
          </a:p>
        </p:txBody>
      </p:sp>
      <p:sp>
        <p:nvSpPr>
          <p:cNvPr id="47" name="Content Placeholder 54">
            <a:extLst>
              <a:ext uri="{FF2B5EF4-FFF2-40B4-BE49-F238E27FC236}">
                <a16:creationId xmlns:a16="http://schemas.microsoft.com/office/drawing/2014/main" id="{DE0149F6-AC1B-CA41-80F6-85B331D2A88B}"/>
              </a:ext>
            </a:extLst>
          </p:cNvPr>
          <p:cNvSpPr>
            <a:spLocks noGrp="1"/>
          </p:cNvSpPr>
          <p:nvPr>
            <p:ph sz="quarter" idx="30" hasCustomPrompt="1"/>
          </p:nvPr>
        </p:nvSpPr>
        <p:spPr>
          <a:xfrm>
            <a:off x="514755" y="3774995"/>
            <a:ext cx="914400" cy="914400"/>
          </a:xfrm>
        </p:spPr>
        <p:txBody>
          <a:bodyPr anchor="ctr">
            <a:noAutofit/>
          </a:bodyPr>
          <a:lstStyle>
            <a:lvl1pPr marL="0" indent="0" algn="ctr">
              <a:buNone/>
              <a:defRPr sz="1050"/>
            </a:lvl1pPr>
          </a:lstStyle>
          <a:p>
            <a:pPr lvl="0"/>
            <a:r>
              <a:rPr lang="en-US"/>
              <a:t>content</a:t>
            </a:r>
          </a:p>
        </p:txBody>
      </p:sp>
      <p:sp>
        <p:nvSpPr>
          <p:cNvPr id="48" name="Content Placeholder 54">
            <a:extLst>
              <a:ext uri="{FF2B5EF4-FFF2-40B4-BE49-F238E27FC236}">
                <a16:creationId xmlns:a16="http://schemas.microsoft.com/office/drawing/2014/main" id="{6D9A9725-6ED0-594B-BB7D-8527CEFED7ED}"/>
              </a:ext>
            </a:extLst>
          </p:cNvPr>
          <p:cNvSpPr>
            <a:spLocks noGrp="1"/>
          </p:cNvSpPr>
          <p:nvPr>
            <p:ph sz="quarter" idx="31" hasCustomPrompt="1"/>
          </p:nvPr>
        </p:nvSpPr>
        <p:spPr>
          <a:xfrm>
            <a:off x="528636" y="4827390"/>
            <a:ext cx="914400" cy="914400"/>
          </a:xfrm>
        </p:spPr>
        <p:txBody>
          <a:bodyPr anchor="ctr">
            <a:noAutofit/>
          </a:bodyPr>
          <a:lstStyle>
            <a:lvl1pPr marL="0" indent="0" algn="ctr">
              <a:buNone/>
              <a:defRPr sz="1050"/>
            </a:lvl1pPr>
          </a:lstStyle>
          <a:p>
            <a:pPr lvl="0"/>
            <a:r>
              <a:rPr lang="en-US"/>
              <a:t>content</a:t>
            </a:r>
          </a:p>
        </p:txBody>
      </p:sp>
      <p:sp>
        <p:nvSpPr>
          <p:cNvPr id="20" name="Text Placeholder 7">
            <a:extLst>
              <a:ext uri="{FF2B5EF4-FFF2-40B4-BE49-F238E27FC236}">
                <a16:creationId xmlns:a16="http://schemas.microsoft.com/office/drawing/2014/main" id="{7CDCF785-08DE-A05A-A7CF-9C4B26D2B8ED}"/>
              </a:ext>
            </a:extLst>
          </p:cNvPr>
          <p:cNvSpPr>
            <a:spLocks noGrp="1"/>
          </p:cNvSpPr>
          <p:nvPr>
            <p:ph type="body" sz="quarter" idx="12"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
        <p:nvSpPr>
          <p:cNvPr id="2" name="제목 1">
            <a:extLst>
              <a:ext uri="{FF2B5EF4-FFF2-40B4-BE49-F238E27FC236}">
                <a16:creationId xmlns:a16="http://schemas.microsoft.com/office/drawing/2014/main" id="{D4CBAF52-91F0-9A00-B5DD-07199CE35080}"/>
              </a:ext>
            </a:extLst>
          </p:cNvPr>
          <p:cNvSpPr>
            <a:spLocks noGrp="1"/>
          </p:cNvSpPr>
          <p:nvPr>
            <p:ph type="title"/>
          </p:nvPr>
        </p:nvSpPr>
        <p:spPr/>
        <p:txBody>
          <a:bodyPr/>
          <a:lstStyle/>
          <a:p>
            <a:r>
              <a:rPr lang="ko-KR" altLang="en-US"/>
              <a:t>마스터 제목 스타일 편집</a:t>
            </a:r>
          </a:p>
        </p:txBody>
      </p:sp>
    </p:spTree>
    <p:extLst>
      <p:ext uri="{BB962C8B-B14F-4D97-AF65-F5344CB8AC3E}">
        <p14:creationId xmlns:p14="http://schemas.microsoft.com/office/powerpoint/2010/main" val="2103864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45">
                                            <p:txEl>
                                              <p:pRg st="0" end="0"/>
                                            </p:txEl>
                                          </p:spTgt>
                                        </p:tgtEl>
                                        <p:attrNameLst>
                                          <p:attrName>style.visibility</p:attrName>
                                        </p:attrNameLst>
                                      </p:cBhvr>
                                      <p:to>
                                        <p:strVal val="visible"/>
                                      </p:to>
                                    </p:set>
                                    <p:animEffect transition="in" filter="fade">
                                      <p:cBhvr>
                                        <p:cTn id="16" dur="500"/>
                                        <p:tgtEl>
                                          <p:spTgt spid="45">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46">
                                            <p:txEl>
                                              <p:pRg st="0" end="0"/>
                                            </p:txEl>
                                          </p:spTgt>
                                        </p:tgtEl>
                                        <p:attrNameLst>
                                          <p:attrName>style.visibility</p:attrName>
                                        </p:attrNameLst>
                                      </p:cBhvr>
                                      <p:to>
                                        <p:strVal val="visible"/>
                                      </p:to>
                                    </p:set>
                                    <p:animEffect transition="in" filter="fade">
                                      <p:cBhvr>
                                        <p:cTn id="33" dur="500"/>
                                        <p:tgtEl>
                                          <p:spTgt spid="46">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47">
                                            <p:txEl>
                                              <p:pRg st="0" end="0"/>
                                            </p:txEl>
                                          </p:spTgt>
                                        </p:tgtEl>
                                        <p:attrNameLst>
                                          <p:attrName>style.visibility</p:attrName>
                                        </p:attrNameLst>
                                      </p:cBhvr>
                                      <p:to>
                                        <p:strVal val="visible"/>
                                      </p:to>
                                    </p:set>
                                    <p:animEffect transition="in" filter="fade">
                                      <p:cBhvr>
                                        <p:cTn id="50" dur="500"/>
                                        <p:tgtEl>
                                          <p:spTgt spid="4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48">
                                            <p:txEl>
                                              <p:pRg st="0" end="0"/>
                                            </p:txEl>
                                          </p:spTgt>
                                        </p:tgtEl>
                                        <p:attrNameLst>
                                          <p:attrName>style.visibility</p:attrName>
                                        </p:attrNameLst>
                                      </p:cBhvr>
                                      <p:to>
                                        <p:strVal val="visible"/>
                                      </p:to>
                                    </p:set>
                                    <p:animEffect transition="in" filter="fade">
                                      <p:cBhvr>
                                        <p:cTn id="67" dur="500"/>
                                        <p:tgtEl>
                                          <p:spTgt spid="4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45" grpId="0" build="p">
        <p:tmplLst>
          <p:tmpl lvl="1">
            <p:tnLst>
              <p:par>
                <p:cTn presetID="10" presetClass="entr" presetSubtype="0" fill="hold" nodeType="afterEffect">
                  <p:stCondLst>
                    <p:cond delay="0"/>
                  </p:stCondLst>
                  <p:childTnLst>
                    <p:set>
                      <p:cBhvr>
                        <p:cTn dur="1" fill="hold">
                          <p:stCondLst>
                            <p:cond delay="0"/>
                          </p:stCondLst>
                        </p:cTn>
                        <p:tgtEl>
                          <p:spTgt spid="45"/>
                        </p:tgtEl>
                        <p:attrNameLst>
                          <p:attrName>style.visibility</p:attrName>
                        </p:attrNameLst>
                      </p:cBhvr>
                      <p:to>
                        <p:strVal val="visible"/>
                      </p:to>
                    </p:set>
                    <p:animEffect transition="in" filter="fade">
                      <p:cBhvr>
                        <p:cTn dur="500"/>
                        <p:tgtEl>
                          <p:spTgt spid="45"/>
                        </p:tgtEl>
                      </p:cBhvr>
                    </p:animEffect>
                  </p:childTnLst>
                </p:cTn>
              </p:par>
            </p:tnLst>
          </p:tmpl>
        </p:tmplLst>
      </p:bldP>
      <p:bldP spid="46" grpId="0" build="p">
        <p:tmplLst>
          <p:tmpl lvl="1">
            <p:tnLst>
              <p:par>
                <p:cTn presetID="10" presetClass="entr" presetSubtype="0" fill="hold" nodeType="afterEffect">
                  <p:stCondLst>
                    <p:cond delay="0"/>
                  </p:stCondLst>
                  <p:childTnLst>
                    <p:set>
                      <p:cBhvr>
                        <p:cTn dur="1" fill="hold">
                          <p:stCondLst>
                            <p:cond delay="0"/>
                          </p:stCondLst>
                        </p:cTn>
                        <p:tgtEl>
                          <p:spTgt spid="46"/>
                        </p:tgtEl>
                        <p:attrNameLst>
                          <p:attrName>style.visibility</p:attrName>
                        </p:attrNameLst>
                      </p:cBhvr>
                      <p:to>
                        <p:strVal val="visible"/>
                      </p:to>
                    </p:set>
                    <p:animEffect transition="in" filter="fade">
                      <p:cBhvr>
                        <p:cTn dur="500"/>
                        <p:tgtEl>
                          <p:spTgt spid="46"/>
                        </p:tgtEl>
                      </p:cBhvr>
                    </p:animEffect>
                  </p:childTnLst>
                </p:cTn>
              </p:par>
            </p:tnLst>
          </p:tmpl>
        </p:tmplLst>
      </p:bldP>
      <p:bldP spid="47" grpId="0" build="p">
        <p:tmplLst>
          <p:tmpl lvl="1">
            <p:tnLst>
              <p:par>
                <p:cTn presetID="10" presetClass="entr" presetSubtype="0" fill="hold" nodeType="afterEffect">
                  <p:stCondLst>
                    <p:cond delay="0"/>
                  </p:stCondLst>
                  <p:childTnLst>
                    <p:set>
                      <p:cBhvr>
                        <p:cTn dur="1" fill="hold">
                          <p:stCondLst>
                            <p:cond delay="0"/>
                          </p:stCondLst>
                        </p:cTn>
                        <p:tgtEl>
                          <p:spTgt spid="47"/>
                        </p:tgtEl>
                        <p:attrNameLst>
                          <p:attrName>style.visibility</p:attrName>
                        </p:attrNameLst>
                      </p:cBhvr>
                      <p:to>
                        <p:strVal val="visible"/>
                      </p:to>
                    </p:set>
                    <p:animEffect transition="in" filter="fade">
                      <p:cBhvr>
                        <p:cTn dur="500"/>
                        <p:tgtEl>
                          <p:spTgt spid="47"/>
                        </p:tgtEl>
                      </p:cBhvr>
                    </p:animEffect>
                  </p:childTnLst>
                </p:cTn>
              </p:par>
            </p:tnLst>
          </p:tmpl>
        </p:tmplLst>
      </p:bldP>
      <p:bldP spid="48" grpId="0" build="p">
        <p:tmplLst>
          <p:tmpl lvl="1">
            <p:tnLst>
              <p:par>
                <p:cTn presetID="10" presetClass="entr" presetSubtype="0" fill="hold" nodeType="afterEffect">
                  <p:stCondLst>
                    <p:cond delay="0"/>
                  </p:stCondLst>
                  <p:childTnLst>
                    <p:set>
                      <p:cBhvr>
                        <p:cTn dur="1" fill="hold">
                          <p:stCondLst>
                            <p:cond delay="0"/>
                          </p:stCondLst>
                        </p:cTn>
                        <p:tgtEl>
                          <p:spTgt spid="48"/>
                        </p:tgtEl>
                        <p:attrNameLst>
                          <p:attrName>style.visibility</p:attrName>
                        </p:attrNameLst>
                      </p:cBhvr>
                      <p:to>
                        <p:strVal val="visible"/>
                      </p:to>
                    </p:set>
                    <p:animEffect transition="in" filter="fade">
                      <p:cBhvr>
                        <p:cTn dur="500"/>
                        <p:tgtEl>
                          <p:spTgt spid="48"/>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79235"/>
            <a:ext cx="9419208" cy="430887"/>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4" y="2531630"/>
            <a:ext cx="9419208" cy="430887"/>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2" y="232808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2" y="232808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4" y="3584025"/>
            <a:ext cx="9419208" cy="430887"/>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2" y="338047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2" y="338047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4" y="4636420"/>
            <a:ext cx="9419208" cy="430887"/>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2" y="4432872"/>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2" y="4432872"/>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4" y="5694285"/>
            <a:ext cx="9419208" cy="430887"/>
          </a:xfrm>
        </p:spPr>
        <p:txBody>
          <a:bodyPr lIns="274320" anchor="ctr"/>
          <a:lstStyle>
            <a:lvl1pPr marL="0" indent="0" algn="l">
              <a:buNone/>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2" y="5490737"/>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2" y="5490737"/>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p:spPr>
        <p:txBody>
          <a:bodyPr anchor="ctr">
            <a:noAutofit/>
          </a:bodyPr>
          <a:lstStyle>
            <a:lvl1pPr marL="0" indent="0" algn="ctr">
              <a:buNone/>
              <a:defRPr sz="1050"/>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7"/>
            <a:ext cx="914400" cy="914400"/>
          </a:xfrm>
        </p:spPr>
        <p:txBody>
          <a:bodyPr anchor="ctr">
            <a:noAutofit/>
          </a:bodyPr>
          <a:lstStyle>
            <a:lvl1pPr marL="0" indent="0" algn="ctr">
              <a:buNone/>
              <a:defRPr sz="1050"/>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1"/>
            <a:ext cx="914400" cy="914400"/>
          </a:xfrm>
        </p:spPr>
        <p:txBody>
          <a:bodyPr anchor="ctr">
            <a:noAutofit/>
          </a:bodyPr>
          <a:lstStyle>
            <a:lvl1pPr marL="0" indent="0" algn="ctr">
              <a:buNone/>
              <a:defRPr sz="1050"/>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0"/>
            <a:ext cx="914400" cy="914400"/>
          </a:xfrm>
        </p:spPr>
        <p:txBody>
          <a:bodyPr anchor="ctr">
            <a:noAutofit/>
          </a:bodyPr>
          <a:lstStyle>
            <a:lvl1pPr marL="0" indent="0" algn="ctr">
              <a:buNone/>
              <a:defRPr sz="1050"/>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4"/>
            <a:ext cx="914400" cy="914400"/>
          </a:xfrm>
        </p:spPr>
        <p:txBody>
          <a:bodyPr anchor="ctr">
            <a:noAutofit/>
          </a:bodyPr>
          <a:lstStyle>
            <a:lvl1pPr marL="0" indent="0" algn="ctr">
              <a:buNone/>
              <a:defRPr sz="1050"/>
            </a:lvl1pPr>
          </a:lstStyle>
          <a:p>
            <a:pPr lvl="0"/>
            <a:r>
              <a:rPr lang="en-US"/>
              <a:t>content</a:t>
            </a:r>
          </a:p>
        </p:txBody>
      </p:sp>
      <p:sp>
        <p:nvSpPr>
          <p:cNvPr id="23" name="Text Placeholder 7">
            <a:extLst>
              <a:ext uri="{FF2B5EF4-FFF2-40B4-BE49-F238E27FC236}">
                <a16:creationId xmlns:a16="http://schemas.microsoft.com/office/drawing/2014/main" id="{8B5657A1-C27E-6C49-8B45-55A4918B9594}"/>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14619519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24">
                                            <p:txEl>
                                              <p:pRg st="0" end="0"/>
                                            </p:txEl>
                                          </p:spTgt>
                                        </p:tgtEl>
                                        <p:attrNameLst>
                                          <p:attrName>style.visibility</p:attrName>
                                        </p:attrNameLst>
                                      </p:cBhvr>
                                      <p:to>
                                        <p:strVal val="visible"/>
                                      </p:to>
                                    </p:set>
                                    <p:animEffect transition="in" filter="fade">
                                      <p:cBhvr>
                                        <p:cTn id="16" dur="500"/>
                                        <p:tgtEl>
                                          <p:spTgt spid="24">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750" fill="hold"/>
                                        <p:tgtEl>
                                          <p:spTgt spid="31"/>
                                        </p:tgtEl>
                                        <p:attrNameLst>
                                          <p:attrName>ppt_x</p:attrName>
                                        </p:attrNameLst>
                                      </p:cBhvr>
                                      <p:tavLst>
                                        <p:tav tm="0">
                                          <p:val>
                                            <p:strVal val="0-#ppt_w/2"/>
                                          </p:val>
                                        </p:tav>
                                        <p:tav tm="100000">
                                          <p:val>
                                            <p:strVal val="#ppt_x"/>
                                          </p:val>
                                        </p:tav>
                                      </p:tavLst>
                                    </p:anim>
                                    <p:anim calcmode="lin" valueType="num">
                                      <p:cBhvr additive="base">
                                        <p:cTn id="29" dur="75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750"/>
                            </p:stCondLst>
                            <p:childTnLst>
                              <p:par>
                                <p:cTn id="31" presetID="10" presetClass="entr" presetSubtype="0" fill="hold" grpId="0" nodeType="afterEffect">
                                  <p:stCondLst>
                                    <p:cond delay="0"/>
                                  </p:stCondLst>
                                  <p:childTnLst>
                                    <p:set>
                                      <p:cBhvr>
                                        <p:cTn id="32" dur="1" fill="hold">
                                          <p:stCondLst>
                                            <p:cond delay="0"/>
                                          </p:stCondLst>
                                        </p:cTn>
                                        <p:tgtEl>
                                          <p:spTgt spid="25">
                                            <p:txEl>
                                              <p:pRg st="0" end="0"/>
                                            </p:txEl>
                                          </p:spTgt>
                                        </p:tgtEl>
                                        <p:attrNameLst>
                                          <p:attrName>style.visibility</p:attrName>
                                        </p:attrNameLst>
                                      </p:cBhvr>
                                      <p:to>
                                        <p:strVal val="visible"/>
                                      </p:to>
                                    </p:set>
                                    <p:animEffect transition="in" filter="fade">
                                      <p:cBhvr>
                                        <p:cTn id="33" dur="500"/>
                                        <p:tgtEl>
                                          <p:spTgt spid="25">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xEl>
                                              <p:pRg st="0" end="0"/>
                                            </p:txEl>
                                          </p:spTgt>
                                        </p:tgtEl>
                                        <p:attrNameLst>
                                          <p:attrName>style.visibility</p:attrName>
                                        </p:attrNameLst>
                                      </p:cBhvr>
                                      <p:to>
                                        <p:strVal val="visible"/>
                                      </p:to>
                                    </p:set>
                                    <p:animEffect transition="in" filter="fade">
                                      <p:cBhvr>
                                        <p:cTn id="36" dur="500"/>
                                        <p:tgtEl>
                                          <p:spTgt spid="26">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 calcmode="lin" valueType="num">
                                      <p:cBhvr additive="base">
                                        <p:cTn id="41" dur="500" fill="hold"/>
                                        <p:tgtEl>
                                          <p:spTgt spid="34"/>
                                        </p:tgtEl>
                                        <p:attrNameLst>
                                          <p:attrName>ppt_x</p:attrName>
                                        </p:attrNameLst>
                                      </p:cBhvr>
                                      <p:tavLst>
                                        <p:tav tm="0">
                                          <p:val>
                                            <p:strVal val="0-#ppt_w/2"/>
                                          </p:val>
                                        </p:tav>
                                        <p:tav tm="100000">
                                          <p:val>
                                            <p:strVal val="#ppt_x"/>
                                          </p:val>
                                        </p:tav>
                                      </p:tavLst>
                                    </p:anim>
                                    <p:anim calcmode="lin" valueType="num">
                                      <p:cBhvr additive="base">
                                        <p:cTn id="42" dur="500" fill="hold"/>
                                        <p:tgtEl>
                                          <p:spTgt spid="3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 calcmode="lin" valueType="num">
                                      <p:cBhvr additive="base">
                                        <p:cTn id="45" dur="750" fill="hold"/>
                                        <p:tgtEl>
                                          <p:spTgt spid="35"/>
                                        </p:tgtEl>
                                        <p:attrNameLst>
                                          <p:attrName>ppt_x</p:attrName>
                                        </p:attrNameLst>
                                      </p:cBhvr>
                                      <p:tavLst>
                                        <p:tav tm="0">
                                          <p:val>
                                            <p:strVal val="0-#ppt_w/2"/>
                                          </p:val>
                                        </p:tav>
                                        <p:tav tm="100000">
                                          <p:val>
                                            <p:strVal val="#ppt_x"/>
                                          </p:val>
                                        </p:tav>
                                      </p:tavLst>
                                    </p:anim>
                                    <p:anim calcmode="lin" valueType="num">
                                      <p:cBhvr additive="base">
                                        <p:cTn id="46" dur="750" fill="hold"/>
                                        <p:tgtEl>
                                          <p:spTgt spid="35"/>
                                        </p:tgtEl>
                                        <p:attrNameLst>
                                          <p:attrName>ppt_y</p:attrName>
                                        </p:attrNameLst>
                                      </p:cBhvr>
                                      <p:tavLst>
                                        <p:tav tm="0">
                                          <p:val>
                                            <p:strVal val="#ppt_y"/>
                                          </p:val>
                                        </p:tav>
                                        <p:tav tm="100000">
                                          <p:val>
                                            <p:strVal val="#ppt_y"/>
                                          </p:val>
                                        </p:tav>
                                      </p:tavLst>
                                    </p:anim>
                                  </p:childTnLst>
                                </p:cTn>
                              </p:par>
                            </p:childTnLst>
                          </p:cTn>
                        </p:par>
                        <p:par>
                          <p:cTn id="47" fill="hold">
                            <p:stCondLst>
                              <p:cond delay="750"/>
                            </p:stCondLst>
                            <p:childTnLst>
                              <p:par>
                                <p:cTn id="48" presetID="10" presetClass="entr" presetSubtype="0" fill="hold" grpId="0" nodeType="afterEffect">
                                  <p:stCondLst>
                                    <p:cond delay="0"/>
                                  </p:stCondLst>
                                  <p:childTnLst>
                                    <p:set>
                                      <p:cBhvr>
                                        <p:cTn id="49" dur="1" fill="hold">
                                          <p:stCondLst>
                                            <p:cond delay="0"/>
                                          </p:stCondLst>
                                        </p:cTn>
                                        <p:tgtEl>
                                          <p:spTgt spid="27">
                                            <p:txEl>
                                              <p:pRg st="0" end="0"/>
                                            </p:txEl>
                                          </p:spTgt>
                                        </p:tgtEl>
                                        <p:attrNameLst>
                                          <p:attrName>style.visibility</p:attrName>
                                        </p:attrNameLst>
                                      </p:cBhvr>
                                      <p:to>
                                        <p:strVal val="visible"/>
                                      </p:to>
                                    </p:set>
                                    <p:animEffect transition="in" filter="fade">
                                      <p:cBhvr>
                                        <p:cTn id="50" dur="500"/>
                                        <p:tgtEl>
                                          <p:spTgt spid="27">
                                            <p:txEl>
                                              <p:pRg st="0" end="0"/>
                                            </p:txEl>
                                          </p:spTgt>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3">
                                            <p:txEl>
                                              <p:pRg st="0" end="0"/>
                                            </p:txEl>
                                          </p:spTgt>
                                        </p:tgtEl>
                                        <p:attrNameLst>
                                          <p:attrName>style.visibility</p:attrName>
                                        </p:attrNameLst>
                                      </p:cBhvr>
                                      <p:to>
                                        <p:strVal val="visible"/>
                                      </p:to>
                                    </p:set>
                                    <p:animEffect transition="in" filter="fade">
                                      <p:cBhvr>
                                        <p:cTn id="53" dur="500"/>
                                        <p:tgtEl>
                                          <p:spTgt spid="3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8" fill="hold" grpId="0" nodeType="clickEffect">
                                  <p:stCondLst>
                                    <p:cond delay="0"/>
                                  </p:stCondLst>
                                  <p:childTnLst>
                                    <p:set>
                                      <p:cBhvr>
                                        <p:cTn id="57" dur="1" fill="hold">
                                          <p:stCondLst>
                                            <p:cond delay="0"/>
                                          </p:stCondLst>
                                        </p:cTn>
                                        <p:tgtEl>
                                          <p:spTgt spid="38"/>
                                        </p:tgtEl>
                                        <p:attrNameLst>
                                          <p:attrName>style.visibility</p:attrName>
                                        </p:attrNameLst>
                                      </p:cBhvr>
                                      <p:to>
                                        <p:strVal val="visible"/>
                                      </p:to>
                                    </p:set>
                                    <p:anim calcmode="lin" valueType="num">
                                      <p:cBhvr additive="base">
                                        <p:cTn id="58" dur="500" fill="hold"/>
                                        <p:tgtEl>
                                          <p:spTgt spid="38"/>
                                        </p:tgtEl>
                                        <p:attrNameLst>
                                          <p:attrName>ppt_x</p:attrName>
                                        </p:attrNameLst>
                                      </p:cBhvr>
                                      <p:tavLst>
                                        <p:tav tm="0">
                                          <p:val>
                                            <p:strVal val="0-#ppt_w/2"/>
                                          </p:val>
                                        </p:tav>
                                        <p:tav tm="100000">
                                          <p:val>
                                            <p:strVal val="#ppt_x"/>
                                          </p:val>
                                        </p:tav>
                                      </p:tavLst>
                                    </p:anim>
                                    <p:anim calcmode="lin" valueType="num">
                                      <p:cBhvr additive="base">
                                        <p:cTn id="59" dur="500" fill="hold"/>
                                        <p:tgtEl>
                                          <p:spTgt spid="3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750" fill="hold"/>
                                        <p:tgtEl>
                                          <p:spTgt spid="39"/>
                                        </p:tgtEl>
                                        <p:attrNameLst>
                                          <p:attrName>ppt_x</p:attrName>
                                        </p:attrNameLst>
                                      </p:cBhvr>
                                      <p:tavLst>
                                        <p:tav tm="0">
                                          <p:val>
                                            <p:strVal val="0-#ppt_w/2"/>
                                          </p:val>
                                        </p:tav>
                                        <p:tav tm="100000">
                                          <p:val>
                                            <p:strVal val="#ppt_x"/>
                                          </p:val>
                                        </p:tav>
                                      </p:tavLst>
                                    </p:anim>
                                    <p:anim calcmode="lin" valueType="num">
                                      <p:cBhvr additive="base">
                                        <p:cTn id="63" dur="750" fill="hold"/>
                                        <p:tgtEl>
                                          <p:spTgt spid="39"/>
                                        </p:tgtEl>
                                        <p:attrNameLst>
                                          <p:attrName>ppt_y</p:attrName>
                                        </p:attrNameLst>
                                      </p:cBhvr>
                                      <p:tavLst>
                                        <p:tav tm="0">
                                          <p:val>
                                            <p:strVal val="#ppt_y"/>
                                          </p:val>
                                        </p:tav>
                                        <p:tav tm="100000">
                                          <p:val>
                                            <p:strVal val="#ppt_y"/>
                                          </p:val>
                                        </p:tav>
                                      </p:tavLst>
                                    </p:anim>
                                  </p:childTnLst>
                                </p:cTn>
                              </p:par>
                            </p:childTnLst>
                          </p:cTn>
                        </p:par>
                        <p:par>
                          <p:cTn id="64" fill="hold">
                            <p:stCondLst>
                              <p:cond delay="750"/>
                            </p:stCondLst>
                            <p:childTnLst>
                              <p:par>
                                <p:cTn id="65" presetID="10" presetClass="entr" presetSubtype="0" fill="hold" grpId="0" nodeType="afterEffect">
                                  <p:stCondLst>
                                    <p:cond delay="0"/>
                                  </p:stCondLst>
                                  <p:childTnLst>
                                    <p:set>
                                      <p:cBhvr>
                                        <p:cTn id="66" dur="1" fill="hold">
                                          <p:stCondLst>
                                            <p:cond delay="0"/>
                                          </p:stCondLst>
                                        </p:cTn>
                                        <p:tgtEl>
                                          <p:spTgt spid="28">
                                            <p:txEl>
                                              <p:pRg st="0" end="0"/>
                                            </p:txEl>
                                          </p:spTgt>
                                        </p:tgtEl>
                                        <p:attrNameLst>
                                          <p:attrName>style.visibility</p:attrName>
                                        </p:attrNameLst>
                                      </p:cBhvr>
                                      <p:to>
                                        <p:strVal val="visible"/>
                                      </p:to>
                                    </p:set>
                                    <p:animEffect transition="in" filter="fade">
                                      <p:cBhvr>
                                        <p:cTn id="67" dur="500"/>
                                        <p:tgtEl>
                                          <p:spTgt spid="28">
                                            <p:txEl>
                                              <p:pRg st="0" end="0"/>
                                            </p:txEl>
                                          </p:spTgt>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7">
                                            <p:txEl>
                                              <p:pRg st="0" end="0"/>
                                            </p:txEl>
                                          </p:spTgt>
                                        </p:tgtEl>
                                        <p:attrNameLst>
                                          <p:attrName>style.visibility</p:attrName>
                                        </p:attrNameLst>
                                      </p:cBhvr>
                                      <p:to>
                                        <p:strVal val="visible"/>
                                      </p:to>
                                    </p:set>
                                    <p:animEffect transition="in" filter="fade">
                                      <p:cBhvr>
                                        <p:cTn id="70" dur="500"/>
                                        <p:tgtEl>
                                          <p:spTgt spid="37">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8"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500" fill="hold"/>
                                        <p:tgtEl>
                                          <p:spTgt spid="21"/>
                                        </p:tgtEl>
                                        <p:attrNameLst>
                                          <p:attrName>ppt_x</p:attrName>
                                        </p:attrNameLst>
                                      </p:cBhvr>
                                      <p:tavLst>
                                        <p:tav tm="0">
                                          <p:val>
                                            <p:strVal val="0-#ppt_w/2"/>
                                          </p:val>
                                        </p:tav>
                                        <p:tav tm="100000">
                                          <p:val>
                                            <p:strVal val="#ppt_x"/>
                                          </p:val>
                                        </p:tav>
                                      </p:tavLst>
                                    </p:anim>
                                    <p:anim calcmode="lin" valueType="num">
                                      <p:cBhvr additive="base">
                                        <p:cTn id="76" dur="500" fill="hold"/>
                                        <p:tgtEl>
                                          <p:spTgt spid="2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22"/>
                                        </p:tgtEl>
                                        <p:attrNameLst>
                                          <p:attrName>style.visibility</p:attrName>
                                        </p:attrNameLst>
                                      </p:cBhvr>
                                      <p:to>
                                        <p:strVal val="visible"/>
                                      </p:to>
                                    </p:set>
                                    <p:anim calcmode="lin" valueType="num">
                                      <p:cBhvr additive="base">
                                        <p:cTn id="79" dur="750" fill="hold"/>
                                        <p:tgtEl>
                                          <p:spTgt spid="22"/>
                                        </p:tgtEl>
                                        <p:attrNameLst>
                                          <p:attrName>ppt_x</p:attrName>
                                        </p:attrNameLst>
                                      </p:cBhvr>
                                      <p:tavLst>
                                        <p:tav tm="0">
                                          <p:val>
                                            <p:strVal val="0-#ppt_w/2"/>
                                          </p:val>
                                        </p:tav>
                                        <p:tav tm="100000">
                                          <p:val>
                                            <p:strVal val="#ppt_x"/>
                                          </p:val>
                                        </p:tav>
                                      </p:tavLst>
                                    </p:anim>
                                    <p:anim calcmode="lin" valueType="num">
                                      <p:cBhvr additive="base">
                                        <p:cTn id="80" dur="750" fill="hold"/>
                                        <p:tgtEl>
                                          <p:spTgt spid="22"/>
                                        </p:tgtEl>
                                        <p:attrNameLst>
                                          <p:attrName>ppt_y</p:attrName>
                                        </p:attrNameLst>
                                      </p:cBhvr>
                                      <p:tavLst>
                                        <p:tav tm="0">
                                          <p:val>
                                            <p:strVal val="#ppt_y"/>
                                          </p:val>
                                        </p:tav>
                                        <p:tav tm="100000">
                                          <p:val>
                                            <p:strVal val="#ppt_y"/>
                                          </p:val>
                                        </p:tav>
                                      </p:tavLst>
                                    </p:anim>
                                  </p:childTnLst>
                                </p:cTn>
                              </p:par>
                            </p:childTnLst>
                          </p:cTn>
                        </p:par>
                        <p:par>
                          <p:cTn id="81" fill="hold">
                            <p:stCondLst>
                              <p:cond delay="750"/>
                            </p:stCondLst>
                            <p:childTnLst>
                              <p:par>
                                <p:cTn id="82" presetID="10" presetClass="entr" presetSubtype="0" fill="hold" grpId="0" nodeType="afterEffect">
                                  <p:stCondLst>
                                    <p:cond delay="0"/>
                                  </p:stCondLst>
                                  <p:childTnLst>
                                    <p:set>
                                      <p:cBhvr>
                                        <p:cTn id="83" dur="1" fill="hold">
                                          <p:stCondLst>
                                            <p:cond delay="0"/>
                                          </p:stCondLst>
                                        </p:cTn>
                                        <p:tgtEl>
                                          <p:spTgt spid="29">
                                            <p:txEl>
                                              <p:pRg st="0" end="0"/>
                                            </p:txEl>
                                          </p:spTgt>
                                        </p:tgtEl>
                                        <p:attrNameLst>
                                          <p:attrName>style.visibility</p:attrName>
                                        </p:attrNameLst>
                                      </p:cBhvr>
                                      <p:to>
                                        <p:strVal val="visible"/>
                                      </p:to>
                                    </p:set>
                                    <p:animEffect transition="in" filter="fade">
                                      <p:cBhvr>
                                        <p:cTn id="84" dur="500"/>
                                        <p:tgtEl>
                                          <p:spTgt spid="29">
                                            <p:txEl>
                                              <p:pRg st="0" end="0"/>
                                            </p:tx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xEl>
                                              <p:pRg st="0" end="0"/>
                                            </p:txEl>
                                          </p:spTgt>
                                        </p:tgtEl>
                                        <p:attrNameLst>
                                          <p:attrName>style.visibility</p:attrName>
                                        </p:attrNameLst>
                                      </p:cBhvr>
                                      <p:to>
                                        <p:strVal val="visible"/>
                                      </p:to>
                                    </p:set>
                                    <p:animEffect transition="in" filter="fade">
                                      <p:cBhvr>
                                        <p:cTn id="87" dur="500"/>
                                        <p:tgtEl>
                                          <p:spTgt spid="2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26" grpId="0" build="p">
        <p:tmplLst>
          <p:tmpl lvl="1">
            <p:tnLst>
              <p:par>
                <p:cTn presetID="10" presetClass="entr" presetSubtype="0" fill="hold" nodeType="withEffect">
                  <p:stCondLst>
                    <p:cond delay="0"/>
                  </p:stCondLst>
                  <p:childTnLst>
                    <p:set>
                      <p:cBhvr>
                        <p:cTn dur="1" fill="hold">
                          <p:stCondLst>
                            <p:cond delay="0"/>
                          </p:stCondLst>
                        </p:cTn>
                        <p:tgtEl>
                          <p:spTgt spid="26"/>
                        </p:tgtEl>
                        <p:attrNameLst>
                          <p:attrName>style.visibility</p:attrName>
                        </p:attrNameLst>
                      </p:cBhvr>
                      <p:to>
                        <p:strVal val="visible"/>
                      </p:to>
                    </p:set>
                    <p:animEffect transition="in" filter="fade">
                      <p:cBhvr>
                        <p:cTn dur="500"/>
                        <p:tgtEl>
                          <p:spTgt spid="26"/>
                        </p:tgtEl>
                      </p:cBhvr>
                    </p:animEffect>
                  </p:childTnLst>
                </p:cTn>
              </p:par>
            </p:tnLst>
          </p:tmpl>
        </p:tmplLst>
      </p:bldP>
      <p:bldP spid="30" grpId="0" animBg="1"/>
      <p:bldP spid="31" grpId="0" animBg="1"/>
      <p:bldP spid="33" grpId="0" build="p">
        <p:tmplLst>
          <p:tmpl lvl="1">
            <p:tnLst>
              <p:par>
                <p:cTn presetID="10" presetClass="entr" presetSubtype="0" fill="hold" nodeType="withEffect">
                  <p:stCondLst>
                    <p:cond delay="0"/>
                  </p:stCondLst>
                  <p:childTnLst>
                    <p:set>
                      <p:cBhvr>
                        <p:cTn dur="1" fill="hold">
                          <p:stCondLst>
                            <p:cond delay="0"/>
                          </p:stCondLst>
                        </p:cTn>
                        <p:tgtEl>
                          <p:spTgt spid="33"/>
                        </p:tgtEl>
                        <p:attrNameLst>
                          <p:attrName>style.visibility</p:attrName>
                        </p:attrNameLst>
                      </p:cBhvr>
                      <p:to>
                        <p:strVal val="visible"/>
                      </p:to>
                    </p:set>
                    <p:animEffect transition="in" filter="fade">
                      <p:cBhvr>
                        <p:cTn dur="500"/>
                        <p:tgtEl>
                          <p:spTgt spid="33"/>
                        </p:tgtEl>
                      </p:cBhvr>
                    </p:animEffect>
                  </p:childTnLst>
                </p:cTn>
              </p:par>
            </p:tnLst>
          </p:tmpl>
        </p:tmplLst>
      </p:bldP>
      <p:bldP spid="34" grpId="0" animBg="1"/>
      <p:bldP spid="35" grpId="0" animBg="1"/>
      <p:bldP spid="37" grpId="0" build="p">
        <p:tmplLst>
          <p:tmpl lvl="1">
            <p:tnLst>
              <p:par>
                <p:cTn presetID="10" presetClass="entr" presetSubtype="0" fill="hold" nodeType="withEffect">
                  <p:stCondLst>
                    <p:cond delay="0"/>
                  </p:stCondLst>
                  <p:childTnLst>
                    <p:set>
                      <p:cBhvr>
                        <p:cTn dur="1" fill="hold">
                          <p:stCondLst>
                            <p:cond delay="0"/>
                          </p:stCondLst>
                        </p:cTn>
                        <p:tgtEl>
                          <p:spTgt spid="37"/>
                        </p:tgtEl>
                        <p:attrNameLst>
                          <p:attrName>style.visibility</p:attrName>
                        </p:attrNameLst>
                      </p:cBhvr>
                      <p:to>
                        <p:strVal val="visible"/>
                      </p:to>
                    </p:set>
                    <p:animEffect transition="in" filter="fade">
                      <p:cBhvr>
                        <p:cTn dur="500"/>
                        <p:tgtEl>
                          <p:spTgt spid="37"/>
                        </p:tgtEl>
                      </p:cBhvr>
                    </p:animEffect>
                  </p:childTnLst>
                </p:cTn>
              </p:par>
            </p:tnLst>
          </p:tmpl>
        </p:tmplLst>
      </p:bldP>
      <p:bldP spid="38" grpId="0" animBg="1"/>
      <p:bldP spid="39" grpId="0" animBg="1"/>
      <p:bldP spid="20" grpId="0" build="p">
        <p:tmplLst>
          <p:tmpl lvl="1">
            <p:tnLst>
              <p:par>
                <p:cTn presetID="10" presetClass="entr" presetSubtype="0" fill="hold" nodeType="withEffect">
                  <p:stCondLst>
                    <p:cond delay="0"/>
                  </p:stCondLst>
                  <p:childTnLst>
                    <p:set>
                      <p:cBhvr>
                        <p:cTn dur="1" fill="hold">
                          <p:stCondLst>
                            <p:cond delay="0"/>
                          </p:stCondLst>
                        </p:cTn>
                        <p:tgtEl>
                          <p:spTgt spid="20"/>
                        </p:tgtEl>
                        <p:attrNameLst>
                          <p:attrName>style.visibility</p:attrName>
                        </p:attrNameLst>
                      </p:cBhvr>
                      <p:to>
                        <p:strVal val="visible"/>
                      </p:to>
                    </p:set>
                    <p:animEffect transition="in" filter="fade">
                      <p:cBhvr>
                        <p:cTn dur="500"/>
                        <p:tgtEl>
                          <p:spTgt spid="20"/>
                        </p:tgtEl>
                      </p:cBhvr>
                    </p:animEffect>
                  </p:childTnLst>
                </p:cTn>
              </p:par>
            </p:tnLst>
          </p:tmpl>
        </p:tmplLst>
      </p:bldP>
      <p:bldP spid="21" grpId="0" animBg="1"/>
      <p:bldP spid="22" grpId="0" animBg="1"/>
      <p:bldP spid="24" grpId="0" build="p">
        <p:tmplLst>
          <p:tmpl lvl="1">
            <p:tnLst>
              <p:par>
                <p:cTn presetID="10" presetClass="entr" presetSubtype="0" fill="hold" nodeType="afterEffect">
                  <p:stCondLst>
                    <p:cond delay="0"/>
                  </p:stCondLst>
                  <p:childTnLst>
                    <p:set>
                      <p:cBhvr>
                        <p:cTn dur="1" fill="hold">
                          <p:stCondLst>
                            <p:cond delay="0"/>
                          </p:stCondLst>
                        </p:cTn>
                        <p:tgtEl>
                          <p:spTgt spid="24"/>
                        </p:tgtEl>
                        <p:attrNameLst>
                          <p:attrName>style.visibility</p:attrName>
                        </p:attrNameLst>
                      </p:cBhvr>
                      <p:to>
                        <p:strVal val="visible"/>
                      </p:to>
                    </p:set>
                    <p:animEffect transition="in" filter="fade">
                      <p:cBhvr>
                        <p:cTn dur="500"/>
                        <p:tgtEl>
                          <p:spTgt spid="24"/>
                        </p:tgtEl>
                      </p:cBhvr>
                    </p:animEffect>
                  </p:childTnLst>
                </p:cTn>
              </p:par>
            </p:tnLst>
          </p:tmpl>
        </p:tmplLst>
      </p:bldP>
      <p:bldP spid="25" grpId="0" build="p">
        <p:tmplLst>
          <p:tmpl lvl="1">
            <p:tnLst>
              <p:par>
                <p:cTn presetID="10" presetClass="entr" presetSubtype="0" fill="hold" nodeType="afterEffect">
                  <p:stCondLst>
                    <p:cond delay="0"/>
                  </p:stCondLst>
                  <p:childTnLst>
                    <p:set>
                      <p:cBhvr>
                        <p:cTn dur="1" fill="hold">
                          <p:stCondLst>
                            <p:cond delay="0"/>
                          </p:stCondLst>
                        </p:cTn>
                        <p:tgtEl>
                          <p:spTgt spid="25"/>
                        </p:tgtEl>
                        <p:attrNameLst>
                          <p:attrName>style.visibility</p:attrName>
                        </p:attrNameLst>
                      </p:cBhvr>
                      <p:to>
                        <p:strVal val="visible"/>
                      </p:to>
                    </p:set>
                    <p:animEffect transition="in" filter="fade">
                      <p:cBhvr>
                        <p:cTn dur="500"/>
                        <p:tgtEl>
                          <p:spTgt spid="25"/>
                        </p:tgtEl>
                      </p:cBhvr>
                    </p:animEffect>
                  </p:childTnLst>
                </p:cTn>
              </p:par>
            </p:tnLst>
          </p:tmpl>
        </p:tmplLst>
      </p:bldP>
      <p:bldP spid="27" grpId="0" build="p">
        <p:tmplLst>
          <p:tmpl lvl="1">
            <p:tnLst>
              <p:par>
                <p:cTn presetID="10" presetClass="entr" presetSubtype="0" fill="hold" nodeType="afterEffect">
                  <p:stCondLst>
                    <p:cond delay="0"/>
                  </p:stCondLst>
                  <p:childTnLst>
                    <p:set>
                      <p:cBhvr>
                        <p:cTn dur="1" fill="hold">
                          <p:stCondLst>
                            <p:cond delay="0"/>
                          </p:stCondLst>
                        </p:cTn>
                        <p:tgtEl>
                          <p:spTgt spid="27"/>
                        </p:tgtEl>
                        <p:attrNameLst>
                          <p:attrName>style.visibility</p:attrName>
                        </p:attrNameLst>
                      </p:cBhvr>
                      <p:to>
                        <p:strVal val="visible"/>
                      </p:to>
                    </p:set>
                    <p:animEffect transition="in" filter="fade">
                      <p:cBhvr>
                        <p:cTn dur="500"/>
                        <p:tgtEl>
                          <p:spTgt spid="27"/>
                        </p:tgtEl>
                      </p:cBhvr>
                    </p:animEffect>
                  </p:childTnLst>
                </p:cTn>
              </p:par>
            </p:tnLst>
          </p:tmpl>
        </p:tmplLst>
      </p:bldP>
      <p:bldP spid="28" grpId="0" build="p">
        <p:tmplLst>
          <p:tmpl lvl="1">
            <p:tnLst>
              <p:par>
                <p:cTn presetID="10" presetClass="entr" presetSubtype="0" fill="hold" nodeType="afterEffect">
                  <p:stCondLst>
                    <p:cond delay="0"/>
                  </p:stCondLst>
                  <p:childTnLst>
                    <p:set>
                      <p:cBhvr>
                        <p:cTn dur="1" fill="hold">
                          <p:stCondLst>
                            <p:cond delay="0"/>
                          </p:stCondLst>
                        </p:cTn>
                        <p:tgtEl>
                          <p:spTgt spid="28"/>
                        </p:tgtEl>
                        <p:attrNameLst>
                          <p:attrName>style.visibility</p:attrName>
                        </p:attrNameLst>
                      </p:cBhvr>
                      <p:to>
                        <p:strVal val="visible"/>
                      </p:to>
                    </p:set>
                    <p:animEffect transition="in" filter="fade">
                      <p:cBhvr>
                        <p:cTn dur="500"/>
                        <p:tgtEl>
                          <p:spTgt spid="28"/>
                        </p:tgtEl>
                      </p:cBhvr>
                    </p:animEffect>
                  </p:childTnLst>
                </p:cTn>
              </p:par>
            </p:tnLst>
          </p:tmpl>
        </p:tmplLst>
      </p:bldP>
      <p:bldP spid="29" grpId="0" build="p">
        <p:tmplLst>
          <p:tmpl lvl="1">
            <p:tnLst>
              <p:par>
                <p:cTn presetID="10" presetClass="entr" presetSubtype="0" fill="hold" nodeType="afterEffect">
                  <p:stCondLst>
                    <p:cond delay="0"/>
                  </p:stCondLst>
                  <p:childTnLst>
                    <p:set>
                      <p:cBhvr>
                        <p:cTn dur="1" fill="hold">
                          <p:stCondLst>
                            <p:cond delay="0"/>
                          </p:stCondLst>
                        </p:cTn>
                        <p:tgtEl>
                          <p:spTgt spid="29"/>
                        </p:tgtEl>
                        <p:attrNameLst>
                          <p:attrName>style.visibility</p:attrName>
                        </p:attrNameLst>
                      </p:cBhvr>
                      <p:to>
                        <p:strVal val="visible"/>
                      </p:to>
                    </p:set>
                    <p:animEffect transition="in" filter="fade">
                      <p:cBhvr>
                        <p:cTn dur="500"/>
                        <p:tgtEl>
                          <p:spTgt spid="29"/>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40F29D-C5E8-44D2-9526-FDD92F645402}"/>
              </a:ext>
            </a:extLst>
          </p:cNvPr>
          <p:cNvSpPr>
            <a:spLocks noGrp="1"/>
          </p:cNvSpPr>
          <p:nvPr>
            <p:ph type="title"/>
          </p:nvPr>
        </p:nvSpPr>
        <p:spPr>
          <a:xfrm>
            <a:off x="588263" y="5438001"/>
            <a:ext cx="11018520" cy="5539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7" name="Text Placeholder 7">
            <a:extLst>
              <a:ext uri="{FF2B5EF4-FFF2-40B4-BE49-F238E27FC236}">
                <a16:creationId xmlns:a16="http://schemas.microsoft.com/office/drawing/2014/main" id="{B4B73EE2-0669-9164-0B8F-955614399E42}"/>
              </a:ext>
            </a:extLst>
          </p:cNvPr>
          <p:cNvSpPr>
            <a:spLocks noGrp="1"/>
          </p:cNvSpPr>
          <p:nvPr>
            <p:ph type="body" sz="quarter" idx="12"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Tree>
    <p:extLst>
      <p:ext uri="{BB962C8B-B14F-4D97-AF65-F5344CB8AC3E}">
        <p14:creationId xmlns:p14="http://schemas.microsoft.com/office/powerpoint/2010/main" val="84866176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40F29D-C5E8-44D2-9526-FDD92F645402}"/>
              </a:ext>
            </a:extLst>
          </p:cNvPr>
          <p:cNvSpPr>
            <a:spLocks noGrp="1"/>
          </p:cNvSpPr>
          <p:nvPr>
            <p:ph type="title"/>
          </p:nvPr>
        </p:nvSpPr>
        <p:spPr>
          <a:xfrm>
            <a:off x="588263" y="866001"/>
            <a:ext cx="11018520" cy="553998"/>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8582709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8" name="Text Placeholder 7">
            <a:extLst>
              <a:ext uri="{FF2B5EF4-FFF2-40B4-BE49-F238E27FC236}">
                <a16:creationId xmlns:a16="http://schemas.microsoft.com/office/drawing/2014/main" id="{8615AA20-D77F-237B-5826-0DA1051AE5A2}"/>
              </a:ext>
            </a:extLst>
          </p:cNvPr>
          <p:cNvSpPr>
            <a:spLocks noGrp="1"/>
          </p:cNvSpPr>
          <p:nvPr>
            <p:ph type="body" sz="quarter" idx="12"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Tree>
    <p:extLst>
      <p:ext uri="{BB962C8B-B14F-4D97-AF65-F5344CB8AC3E}">
        <p14:creationId xmlns:p14="http://schemas.microsoft.com/office/powerpoint/2010/main" val="120529043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307777"/>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 Placeholder 7">
            <a:extLst>
              <a:ext uri="{FF2B5EF4-FFF2-40B4-BE49-F238E27FC236}">
                <a16:creationId xmlns:a16="http://schemas.microsoft.com/office/drawing/2014/main" id="{8536D15F-2D31-7A4E-A216-D6D4DE1755C0}"/>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29699415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307777"/>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307777"/>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307777"/>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307777"/>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 Placeholder 7">
            <a:extLst>
              <a:ext uri="{FF2B5EF4-FFF2-40B4-BE49-F238E27FC236}">
                <a16:creationId xmlns:a16="http://schemas.microsoft.com/office/drawing/2014/main" id="{DDA9728D-E457-1642-B3E5-7AD8997E83B5}"/>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1971236773"/>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bottom">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3489960"/>
            <a:ext cx="11018520" cy="2681891"/>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2827129"/>
            <a:ext cx="12192000" cy="0"/>
          </a:xfrm>
          <a:prstGeom prst="line">
            <a:avLst/>
          </a:prstGeom>
          <a:ln w="127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2837289"/>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837289"/>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b="1" i="0" dirty="0">
              <a:latin typeface="Segoe UI Semibold" panose="020B0502040204020203" pitchFamily="34" charset="0"/>
              <a:ea typeface="Gotham-Book" charset="0"/>
              <a:cs typeface="Segoe UI Semibold" panose="020B0502040204020203"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2837289"/>
            <a:ext cx="3788358" cy="307777"/>
          </a:xfrm>
        </p:spPr>
        <p:txBody>
          <a:bodyPr lIns="91440"/>
          <a:lstStyle>
            <a:lvl1pPr marL="0" indent="0">
              <a:buNone/>
              <a:defRPr sz="2000" b="1" i="0">
                <a:solidFill>
                  <a:schemeClr val="bg1"/>
                </a:solidFill>
                <a:latin typeface="Segoe UI Semibold" panose="020B0502040204020203" pitchFamily="34" charset="0"/>
                <a:cs typeface="Segoe UI Semibold" panose="020B0502040204020203" pitchFamily="34" charset="0"/>
              </a:defRPr>
            </a:lvl1pPr>
          </a:lstStyle>
          <a:p>
            <a:pPr lvl="0"/>
            <a:r>
              <a:rPr lang="en-US" dirty="0"/>
              <a:t>Click to enter title</a:t>
            </a:r>
          </a:p>
        </p:txBody>
      </p:sp>
      <p:sp>
        <p:nvSpPr>
          <p:cNvPr id="18" name="Title 6">
            <a:extLst>
              <a:ext uri="{FF2B5EF4-FFF2-40B4-BE49-F238E27FC236}">
                <a16:creationId xmlns:a16="http://schemas.microsoft.com/office/drawing/2014/main" id="{5FD7533E-6F86-0B4A-9787-E3DE945EA87E}"/>
              </a:ext>
            </a:extLst>
          </p:cNvPr>
          <p:cNvSpPr>
            <a:spLocks noGrp="1"/>
          </p:cNvSpPr>
          <p:nvPr>
            <p:ph type="title" hasCustomPrompt="1"/>
          </p:nvPr>
        </p:nvSpPr>
        <p:spPr>
          <a:xfrm>
            <a:off x="588263" y="380696"/>
            <a:ext cx="11018520" cy="553998"/>
          </a:xfrm>
        </p:spPr>
        <p:txBody>
          <a:bodyPr/>
          <a:lstStyle/>
          <a:p>
            <a:r>
              <a:rPr lang="en-US"/>
              <a:t>Code Bottom Slide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123977"/>
            <a:ext cx="11018520"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
        <p:nvSpPr>
          <p:cNvPr id="9" name="Text Placeholder 7">
            <a:extLst>
              <a:ext uri="{FF2B5EF4-FFF2-40B4-BE49-F238E27FC236}">
                <a16:creationId xmlns:a16="http://schemas.microsoft.com/office/drawing/2014/main" id="{0C9D5822-BACD-4346-AA3D-06E6E88CE207}"/>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153133736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xEl>
                                              <p:pRg st="0" end="0"/>
                                            </p:txEl>
                                          </p:spTgt>
                                        </p:tgtEl>
                                        <p:attrNameLst>
                                          <p:attrName>style.visibility</p:attrName>
                                        </p:attrNameLst>
                                      </p:cBhvr>
                                      <p:to>
                                        <p:strVal val="visible"/>
                                      </p:to>
                                    </p:set>
                                    <p:animEffect transition="in" filter="fade">
                                      <p:cBhvr>
                                        <p:cTn id="30" dur="500"/>
                                        <p:tgtEl>
                                          <p:spTgt spid="1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xEl>
                                              <p:pRg st="1" end="1"/>
                                            </p:txEl>
                                          </p:spTgt>
                                        </p:tgtEl>
                                        <p:attrNameLst>
                                          <p:attrName>style.visibility</p:attrName>
                                        </p:attrNameLst>
                                      </p:cBhvr>
                                      <p:to>
                                        <p:strVal val="visible"/>
                                      </p:to>
                                    </p:set>
                                    <p:animEffect transition="in" filter="fade">
                                      <p:cBhvr>
                                        <p:cTn id="33"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19" grpId="0" build="p">
        <p:tmplLst>
          <p:tmpl lvl="1">
            <p:tnLst>
              <p:par>
                <p:cTn presetID="10" presetClass="entr" presetSubtype="0" fill="hold" nodeType="click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9"/>
                        </p:tgtEl>
                        <p:attrNameLst>
                          <p:attrName>style.visibility</p:attrName>
                        </p:attrNameLst>
                      </p:cBhvr>
                      <p:to>
                        <p:strVal val="visible"/>
                      </p:to>
                    </p:set>
                    <p:animEffect transition="in" filter="fade">
                      <p:cBhvr>
                        <p:cTn dur="500"/>
                        <p:tgtEl>
                          <p:spTgt spid="19"/>
                        </p:tgtEl>
                      </p:cBhvr>
                    </p:animEffect>
                  </p:childTnLst>
                </p:cTn>
              </p:par>
            </p:tnLst>
          </p:tmpl>
        </p:tmplLst>
      </p:bldP>
    </p:bldLst>
  </p:timing>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de top">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498393"/>
            <a:ext cx="11018520" cy="2900149"/>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588263" y="3811793"/>
            <a:ext cx="11018520" cy="553998"/>
          </a:xfrm>
        </p:spPr>
        <p:txBody>
          <a:bodyPr/>
          <a:lstStyle/>
          <a:p>
            <a:r>
              <a:rPr lang="en-US"/>
              <a:t>Code Top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6390" y="4555074"/>
            <a:ext cx="11018520"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p:nvPr userDrawn="1"/>
        </p:nvCxnSpPr>
        <p:spPr>
          <a:xfrm>
            <a:off x="0" y="3605169"/>
            <a:ext cx="12192000" cy="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p:spPr>
        <p:txBody>
          <a:bodyPr lIns="91440"/>
          <a:lstStyle>
            <a:lvl1pPr marL="0" indent="0">
              <a:buNone/>
              <a:defRPr sz="2000" b="1" i="0">
                <a:solidFill>
                  <a:schemeClr val="bg1"/>
                </a:solidFill>
                <a:latin typeface="Segoe UI Semibold" panose="020B0502040204020203" pitchFamily="34" charset="0"/>
                <a:cs typeface="Segoe UI Semibold" panose="020B0502040204020203" pitchFamily="34" charset="0"/>
              </a:defRPr>
            </a:lvl1pPr>
          </a:lstStyle>
          <a:p>
            <a:pPr lvl="0"/>
            <a:r>
              <a:rPr lang="en-US" dirty="0"/>
              <a:t>Click to enter title</a:t>
            </a:r>
          </a:p>
        </p:txBody>
      </p:sp>
      <p:sp>
        <p:nvSpPr>
          <p:cNvPr id="9" name="Text Placeholder 7">
            <a:extLst>
              <a:ext uri="{FF2B5EF4-FFF2-40B4-BE49-F238E27FC236}">
                <a16:creationId xmlns:a16="http://schemas.microsoft.com/office/drawing/2014/main" id="{1F62A4CB-70C0-3045-920D-8DAFE821B4AC}"/>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11059233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7445377" y="1661230"/>
            <a:ext cx="3535540" cy="3535540"/>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2" y="2570201"/>
            <a:ext cx="5507737" cy="553998"/>
          </a:xfrm>
        </p:spPr>
        <p:txBody>
          <a:bodyPr anchor="b"/>
          <a:lstStyle>
            <a:lvl1pPr>
              <a:defRPr/>
            </a:lvl1pPr>
          </a:lstStyle>
          <a:p>
            <a:r>
              <a:rPr lang="en-US" dirty="0"/>
              <a:t>Speaker Title</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hasCustomPrompt="1"/>
          </p:nvPr>
        </p:nvSpPr>
        <p:spPr>
          <a:xfrm>
            <a:off x="584200" y="3535540"/>
            <a:ext cx="5513118" cy="338554"/>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Speaker subtitle</a:t>
            </a:r>
          </a:p>
        </p:txBody>
      </p:sp>
      <p:sp>
        <p:nvSpPr>
          <p:cNvPr id="6" name="Text Placeholder 7">
            <a:extLst>
              <a:ext uri="{FF2B5EF4-FFF2-40B4-BE49-F238E27FC236}">
                <a16:creationId xmlns:a16="http://schemas.microsoft.com/office/drawing/2014/main" id="{D0F6CA69-C5D9-85CA-A490-4377FFDBD05F}"/>
              </a:ext>
            </a:extLst>
          </p:cNvPr>
          <p:cNvSpPr>
            <a:spLocks noGrp="1"/>
          </p:cNvSpPr>
          <p:nvPr>
            <p:ph type="body" sz="quarter" idx="12"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Tree>
    <p:extLst>
      <p:ext uri="{BB962C8B-B14F-4D97-AF65-F5344CB8AC3E}">
        <p14:creationId xmlns:p14="http://schemas.microsoft.com/office/powerpoint/2010/main" val="370151233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de lef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285227" y="1058550"/>
            <a:ext cx="5561895" cy="5208026"/>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6744749" y="504552"/>
            <a:ext cx="4862033" cy="553998"/>
          </a:xfrm>
        </p:spPr>
        <p:txBody>
          <a:bodyPr/>
          <a:lstStyle/>
          <a:p>
            <a:r>
              <a:rPr lang="en-US"/>
              <a:t>Code Left Slide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742876" y="1280387"/>
            <a:ext cx="4862033"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17420"/>
            <a:ext cx="0" cy="687542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b="1" i="0" dirty="0">
              <a:latin typeface="Segoe UI Semibold" panose="020B0502040204020203" pitchFamily="34" charset="0"/>
              <a:ea typeface="Gotham-Book" charset="0"/>
              <a:cs typeface="Segoe UI Semibold" panose="020B0502040204020203"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7420"/>
            <a:ext cx="3788358" cy="307777"/>
          </a:xfrm>
        </p:spPr>
        <p:txBody>
          <a:bodyPr lIns="91440"/>
          <a:lstStyle>
            <a:lvl1pPr marL="0" indent="0">
              <a:buNone/>
              <a:defRPr sz="2000" b="1" i="0">
                <a:solidFill>
                  <a:schemeClr val="bg1"/>
                </a:solidFill>
                <a:latin typeface="Segoe UI Semibold" panose="020B0502040204020203" pitchFamily="34" charset="0"/>
                <a:cs typeface="Segoe UI Semibold" panose="020B0502040204020203" pitchFamily="34" charset="0"/>
              </a:defRPr>
            </a:lvl1pPr>
          </a:lstStyle>
          <a:p>
            <a:pPr lvl="0"/>
            <a:r>
              <a:rPr lang="en-US" dirty="0"/>
              <a:t>Click to enter title</a:t>
            </a:r>
          </a:p>
        </p:txBody>
      </p:sp>
      <p:sp>
        <p:nvSpPr>
          <p:cNvPr id="9" name="Text Placeholder 7">
            <a:extLst>
              <a:ext uri="{FF2B5EF4-FFF2-40B4-BE49-F238E27FC236}">
                <a16:creationId xmlns:a16="http://schemas.microsoft.com/office/drawing/2014/main" id="{86525A63-35DD-5546-B940-42E94815C468}"/>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717977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xEl>
                                              <p:pRg st="0" end="0"/>
                                            </p:txEl>
                                          </p:spTgt>
                                        </p:tgtEl>
                                        <p:attrNameLst>
                                          <p:attrName>style.visibility</p:attrName>
                                        </p:attrNameLst>
                                      </p:cBhvr>
                                      <p:to>
                                        <p:strVal val="visible"/>
                                      </p:to>
                                    </p:set>
                                    <p:animEffect transition="in" filter="fade">
                                      <p:cBhvr>
                                        <p:cTn id="30" dur="500"/>
                                        <p:tgtEl>
                                          <p:spTgt spid="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right">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380807" y="1058550"/>
            <a:ext cx="5561895" cy="5208026"/>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1" name="Title 6">
            <a:extLst>
              <a:ext uri="{FF2B5EF4-FFF2-40B4-BE49-F238E27FC236}">
                <a16:creationId xmlns:a16="http://schemas.microsoft.com/office/drawing/2014/main" id="{5381C0A8-DCBC-F241-8812-912E4F18095E}"/>
              </a:ext>
            </a:extLst>
          </p:cNvPr>
          <p:cNvSpPr>
            <a:spLocks noGrp="1"/>
          </p:cNvSpPr>
          <p:nvPr>
            <p:ph type="title" hasCustomPrompt="1"/>
          </p:nvPr>
        </p:nvSpPr>
        <p:spPr>
          <a:xfrm>
            <a:off x="287100" y="504552"/>
            <a:ext cx="4862033" cy="553998"/>
          </a:xfrm>
        </p:spPr>
        <p:txBody>
          <a:bodyPr/>
          <a:lstStyle/>
          <a:p>
            <a:r>
              <a:rPr lang="en-US"/>
              <a:t>Code Right Slide</a:t>
            </a:r>
          </a:p>
        </p:txBody>
      </p:sp>
      <p:cxnSp>
        <p:nvCxnSpPr>
          <p:cNvPr id="14" name="Straight Connector 13">
            <a:extLst>
              <a:ext uri="{FF2B5EF4-FFF2-40B4-BE49-F238E27FC236}">
                <a16:creationId xmlns:a16="http://schemas.microsoft.com/office/drawing/2014/main" id="{6EEF97BD-699F-8644-8F99-FB2AF349016F}"/>
              </a:ext>
            </a:extLst>
          </p:cNvPr>
          <p:cNvCxnSpPr>
            <a:cxnSpLocks/>
          </p:cNvCxnSpPr>
          <p:nvPr userDrawn="1"/>
        </p:nvCxnSpPr>
        <p:spPr>
          <a:xfrm>
            <a:off x="6095650" y="-24061"/>
            <a:ext cx="0" cy="6882061"/>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6112428" y="3560"/>
            <a:ext cx="3886200" cy="402336"/>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6114166" y="-24061"/>
            <a:ext cx="3880520" cy="363019"/>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6198377" y="-17420"/>
            <a:ext cx="3788358" cy="307777"/>
          </a:xfrm>
        </p:spPr>
        <p:txBody>
          <a:bodyPr lIns="91440"/>
          <a:lstStyle>
            <a:lvl1pPr marL="0" indent="0">
              <a:buNone/>
              <a:defRPr sz="2000" b="1" i="0">
                <a:solidFill>
                  <a:schemeClr val="bg1"/>
                </a:solidFill>
                <a:latin typeface="Segoe UI Semibold" panose="020B0502040204020203" pitchFamily="34" charset="0"/>
                <a:cs typeface="Segoe UI Semibold" panose="020B0502040204020203" pitchFamily="34" charset="0"/>
              </a:defRPr>
            </a:lvl1pPr>
          </a:lstStyle>
          <a:p>
            <a:pPr lvl="0"/>
            <a:r>
              <a:rPr lang="en-US" dirty="0"/>
              <a:t>Click to enter title</a:t>
            </a:r>
          </a:p>
        </p:txBody>
      </p:sp>
      <p:sp>
        <p:nvSpPr>
          <p:cNvPr id="9" name="Text Placeholder 3">
            <a:extLst>
              <a:ext uri="{FF2B5EF4-FFF2-40B4-BE49-F238E27FC236}">
                <a16:creationId xmlns:a16="http://schemas.microsoft.com/office/drawing/2014/main" id="{5EC0536C-EDB6-9F44-8251-56239D54D9E1}"/>
              </a:ext>
            </a:extLst>
          </p:cNvPr>
          <p:cNvSpPr>
            <a:spLocks noGrp="1"/>
          </p:cNvSpPr>
          <p:nvPr>
            <p:ph type="body" sz="quarter" idx="10" hasCustomPrompt="1"/>
          </p:nvPr>
        </p:nvSpPr>
        <p:spPr>
          <a:xfrm>
            <a:off x="287100" y="1280387"/>
            <a:ext cx="4862033" cy="800219"/>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text</a:t>
            </a:r>
          </a:p>
          <a:p>
            <a:pPr lvl="1"/>
            <a:r>
              <a:rPr lang="en-US"/>
              <a:t>Second level</a:t>
            </a:r>
          </a:p>
        </p:txBody>
      </p:sp>
      <p:sp>
        <p:nvSpPr>
          <p:cNvPr id="10" name="Text Placeholder 7">
            <a:extLst>
              <a:ext uri="{FF2B5EF4-FFF2-40B4-BE49-F238E27FC236}">
                <a16:creationId xmlns:a16="http://schemas.microsoft.com/office/drawing/2014/main" id="{0E84888B-7972-E540-BF37-F578DBB6C118}"/>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245224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9">
                                            <p:txEl>
                                              <p:pRg st="0" end="0"/>
                                            </p:txEl>
                                          </p:spTgt>
                                        </p:tgtEl>
                                        <p:attrNameLst>
                                          <p:attrName>style.visibility</p:attrName>
                                        </p:attrNameLst>
                                      </p:cBhvr>
                                      <p:to>
                                        <p:strVal val="visible"/>
                                      </p:to>
                                    </p:set>
                                    <p:animEffect transition="in" filter="fade">
                                      <p:cBhvr>
                                        <p:cTn id="30" dur="500"/>
                                        <p:tgtEl>
                                          <p:spTgt spid="9">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
                                            <p:txEl>
                                              <p:pRg st="1" end="1"/>
                                            </p:txEl>
                                          </p:spTgt>
                                        </p:tgtEl>
                                        <p:attrNameLst>
                                          <p:attrName>style.visibility</p:attrName>
                                        </p:attrNameLst>
                                      </p:cBhvr>
                                      <p:to>
                                        <p:strVal val="visible"/>
                                      </p:to>
                                    </p:set>
                                    <p:animEffect transition="in" filter="fade">
                                      <p:cBhvr>
                                        <p:cTn id="33"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P spid="9" grpId="0" build="p">
        <p:tmplLst>
          <p:tmpl lvl="1">
            <p:tnLst>
              <p:par>
                <p:cTn presetID="10" presetClass="entr" presetSubtype="0" fill="hold" nodeType="click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full">
    <p:spTree>
      <p:nvGrpSpPr>
        <p:cNvPr id="1" name=""/>
        <p:cNvGrpSpPr/>
        <p:nvPr/>
      </p:nvGrpSpPr>
      <p:grpSpPr>
        <a:xfrm>
          <a:off x="0" y="0"/>
          <a:ext cx="0" cy="0"/>
          <a:chOff x="0" y="0"/>
          <a:chExt cx="0" cy="0"/>
        </a:xfrm>
      </p:grpSpPr>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8263" y="595618"/>
            <a:ext cx="11018520" cy="5515273"/>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
        <p:nvSpPr>
          <p:cNvPr id="15" name="Content Placeholder 5">
            <a:extLst>
              <a:ext uri="{FF2B5EF4-FFF2-40B4-BE49-F238E27FC236}">
                <a16:creationId xmlns:a16="http://schemas.microsoft.com/office/drawing/2014/main" id="{9E3AFC00-9C82-4F4F-9171-01BC54B3377F}"/>
              </a:ext>
            </a:extLst>
          </p:cNvPr>
          <p:cNvSpPr txBox="1">
            <a:spLocks/>
          </p:cNvSpPr>
          <p:nvPr userDrawn="1"/>
        </p:nvSpPr>
        <p:spPr>
          <a:xfrm>
            <a:off x="70" y="990"/>
            <a:ext cx="3886200" cy="442570"/>
          </a:xfrm>
          <a:prstGeom prst="rect">
            <a:avLst/>
          </a:prstGeom>
          <a:solidFill>
            <a:schemeClr val="accent1"/>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6" name="Content Placeholder 5">
            <a:extLst>
              <a:ext uri="{FF2B5EF4-FFF2-40B4-BE49-F238E27FC236}">
                <a16:creationId xmlns:a16="http://schemas.microsoft.com/office/drawing/2014/main" id="{F8327373-0B58-0447-890F-ACBB713E9713}"/>
              </a:ext>
            </a:extLst>
          </p:cNvPr>
          <p:cNvSpPr txBox="1">
            <a:spLocks/>
          </p:cNvSpPr>
          <p:nvPr userDrawn="1"/>
        </p:nvSpPr>
        <p:spPr>
          <a:xfrm>
            <a:off x="1808" y="-24665"/>
            <a:ext cx="3880520" cy="399321"/>
          </a:xfrm>
          <a:prstGeom prst="rect">
            <a:avLst/>
          </a:prstGeom>
          <a:solidFill>
            <a:schemeClr val="accent5"/>
          </a:solidFill>
        </p:spPr>
        <p:txBody>
          <a:bodyPr vert="horz" lIns="182880" tIns="182880" rIns="182880" bIns="182880" rtlCol="0" anchor="ctr">
            <a:noAutofit/>
          </a:bodyPr>
          <a:lstStyle>
            <a:lvl1pPr marL="0" indent="0" algn="l" defTabSz="586003" rtl="0" eaLnBrk="1" latinLnBrk="0" hangingPunct="1">
              <a:lnSpc>
                <a:spcPct val="100000"/>
              </a:lnSpc>
              <a:spcBef>
                <a:spcPts val="1800"/>
              </a:spcBef>
              <a:buClrTx/>
              <a:buSzPct val="75000"/>
              <a:buFont typeface="Myriad Pro" panose="020B0503030403020204" pitchFamily="34" charset="0"/>
              <a:buNone/>
              <a:defRPr sz="2400" b="0" i="0" kern="1200" baseline="0">
                <a:solidFill>
                  <a:schemeClr val="bg1"/>
                </a:solidFill>
                <a:latin typeface="Roboto Mono" pitchFamily="2" charset="0"/>
                <a:ea typeface="Roboto Mono" pitchFamily="2" charset="0"/>
                <a:cs typeface="Consolas" panose="020B0609020204030204" pitchFamily="49" charset="0"/>
              </a:defRPr>
            </a:lvl1pPr>
            <a:lvl2pPr marL="297073"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2pPr>
            <a:lvl3pPr marL="596174" indent="0" algn="l" defTabSz="586003" rtl="0" eaLnBrk="1" latinLnBrk="0" hangingPunct="1">
              <a:lnSpc>
                <a:spcPct val="100000"/>
              </a:lnSpc>
              <a:spcBef>
                <a:spcPts val="600"/>
              </a:spcBef>
              <a:buClrTx/>
              <a:buSzPct val="75000"/>
              <a:buFont typeface="Lucida Grande"/>
              <a:buNone/>
              <a:defRPr sz="2400" b="0" i="0" kern="1200">
                <a:solidFill>
                  <a:schemeClr val="bg1"/>
                </a:solidFill>
                <a:latin typeface="Consolas" panose="020B0609020204030204" pitchFamily="49" charset="0"/>
                <a:ea typeface="Gotham Book" panose="02000604040000020004" pitchFamily="50" charset="0"/>
                <a:cs typeface="Consolas" panose="020B0609020204030204" pitchFamily="49" charset="0"/>
              </a:defRPr>
            </a:lvl3pPr>
            <a:lvl4pPr marL="883075" indent="0" algn="l" defTabSz="586003" rtl="0" eaLnBrk="1" latinLnBrk="0" hangingPunct="1">
              <a:lnSpc>
                <a:spcPct val="100000"/>
              </a:lnSpc>
              <a:spcBef>
                <a:spcPts val="600"/>
              </a:spcBef>
              <a:buClrTx/>
              <a:buSzPct val="75000"/>
              <a:buFont typeface="Wingdings" panose="05000000000000000000" pitchFamily="2" charset="2"/>
              <a:buNone/>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4pPr>
            <a:lvl5pPr marL="1096720" indent="0" algn="l" defTabSz="586003" rtl="0" eaLnBrk="1" latinLnBrk="0" hangingPunct="1">
              <a:lnSpc>
                <a:spcPct val="100000"/>
              </a:lnSpc>
              <a:spcBef>
                <a:spcPts val="600"/>
              </a:spcBef>
              <a:buClrTx/>
              <a:buSzPct val="75000"/>
              <a:buFont typeface="Myriad Pro Light" panose="020B0403030403020204" pitchFamily="34" charset="0"/>
              <a:buNone/>
              <a:tabLst/>
              <a:defRPr sz="2400" b="0" i="0" kern="1200" baseline="0">
                <a:solidFill>
                  <a:schemeClr val="bg1"/>
                </a:solidFill>
                <a:latin typeface="Consolas" panose="020B0609020204030204" pitchFamily="49" charset="0"/>
                <a:ea typeface="Gotham Book" panose="02000604040000020004" pitchFamily="50" charset="0"/>
                <a:cs typeface="Consolas" panose="020B0609020204030204" pitchFamily="49" charset="0"/>
              </a:defRPr>
            </a:lvl5pPr>
            <a:lvl6pPr marL="1719263" indent="-292100" algn="l" defTabSz="586003" rtl="0" eaLnBrk="1" latinLnBrk="0" hangingPunct="1">
              <a:spcBef>
                <a:spcPts val="448"/>
              </a:spcBef>
              <a:buClr>
                <a:schemeClr val="tx1"/>
              </a:buClr>
              <a:buSzPct val="70000"/>
              <a:buFont typeface="Montserrat"/>
              <a:buChar char=" "/>
              <a:defRPr lang="en-US" sz="2400" b="0" i="0" kern="1200" baseline="0" dirty="0" smtClean="0">
                <a:solidFill>
                  <a:srgbClr val="404040"/>
                </a:solidFill>
                <a:effectLst/>
                <a:latin typeface="Gotham Book" panose="02000604040000020004" pitchFamily="50" charset="0"/>
                <a:ea typeface="+mn-ea"/>
                <a:cs typeface="Arial"/>
              </a:defRPr>
            </a:lvl6pPr>
            <a:lvl7pPr marL="2003425" indent="-28892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7pPr>
            <a:lvl8pPr marL="2286000" indent="-282575" algn="l" defTabSz="586003" rtl="0" eaLnBrk="1" latinLnBrk="0" hangingPunct="1">
              <a:spcBef>
                <a:spcPct val="20000"/>
              </a:spcBef>
              <a:buSzPct val="70000"/>
              <a:buFont typeface="Montserrat"/>
              <a:buChar char=" "/>
              <a:defRPr lang="en-US" sz="2400" kern="1200" dirty="0" smtClean="0">
                <a:solidFill>
                  <a:srgbClr val="404040"/>
                </a:solidFill>
                <a:effectLst/>
                <a:latin typeface="Gotham Book" panose="02000604040000020004" pitchFamily="50" charset="0"/>
                <a:ea typeface="+mn-ea"/>
                <a:cs typeface="+mn-cs"/>
              </a:defRPr>
            </a:lvl8pPr>
            <a:lvl9pPr marL="2571750" indent="-285750" algn="l" defTabSz="586003" rtl="0" eaLnBrk="1" latinLnBrk="0" hangingPunct="1">
              <a:spcBef>
                <a:spcPct val="20000"/>
              </a:spcBef>
              <a:buSzPct val="70000"/>
              <a:buFont typeface="Montserrat"/>
              <a:buChar char=" "/>
              <a:defRPr lang="en-US" sz="2400" kern="1200" baseline="0" dirty="0" smtClean="0">
                <a:solidFill>
                  <a:srgbClr val="404040"/>
                </a:solidFill>
                <a:effectLst/>
                <a:latin typeface="Gotham Book" panose="02000604040000020004" pitchFamily="50" charset="0"/>
                <a:ea typeface="+mn-ea"/>
                <a:cs typeface="+mn-cs"/>
              </a:defRPr>
            </a:lvl9pPr>
          </a:lstStyle>
          <a:p>
            <a:pPr>
              <a:spcBef>
                <a:spcPts val="600"/>
              </a:spcBef>
            </a:pPr>
            <a:endParaRPr lang="en-US" sz="1900">
              <a:latin typeface="+mj-lt"/>
              <a:ea typeface="Gotham-Book" charset="0"/>
              <a:cs typeface="Gotham-Book"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86019" y="-15262"/>
            <a:ext cx="3788358" cy="307777"/>
          </a:xfrm>
        </p:spPr>
        <p:txBody>
          <a:bodyPr lIns="91440"/>
          <a:lstStyle>
            <a:lvl1pPr marL="0" indent="0">
              <a:buNone/>
              <a:defRPr sz="2000" b="1" i="0">
                <a:solidFill>
                  <a:schemeClr val="bg1"/>
                </a:solidFill>
                <a:latin typeface="Segoe UI Semibold" panose="020B0502040204020203" pitchFamily="34" charset="0"/>
                <a:cs typeface="Segoe UI Semibold" panose="020B0502040204020203" pitchFamily="34" charset="0"/>
              </a:defRPr>
            </a:lvl1pPr>
          </a:lstStyle>
          <a:p>
            <a:pPr lvl="0"/>
            <a:r>
              <a:rPr lang="en-US" dirty="0"/>
              <a:t>Click to enter title</a:t>
            </a:r>
          </a:p>
        </p:txBody>
      </p:sp>
      <p:sp>
        <p:nvSpPr>
          <p:cNvPr id="6" name="Text Placeholder 7">
            <a:extLst>
              <a:ext uri="{FF2B5EF4-FFF2-40B4-BE49-F238E27FC236}">
                <a16:creationId xmlns:a16="http://schemas.microsoft.com/office/drawing/2014/main" id="{149C8D7C-40E6-DD47-9AB2-B41C00B65A70}"/>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20136827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700" fill="hold"/>
                                        <p:tgtEl>
                                          <p:spTgt spid="16"/>
                                        </p:tgtEl>
                                        <p:attrNameLst>
                                          <p:attrName>ppt_x</p:attrName>
                                        </p:attrNameLst>
                                      </p:cBhvr>
                                      <p:tavLst>
                                        <p:tav tm="0">
                                          <p:val>
                                            <p:strVal val="#ppt_x"/>
                                          </p:val>
                                        </p:tav>
                                        <p:tav tm="100000">
                                          <p:val>
                                            <p:strVal val="#ppt_x"/>
                                          </p:val>
                                        </p:tav>
                                      </p:tavLst>
                                    </p:anim>
                                    <p:anim calcmode="lin" valueType="num">
                                      <p:cBhvr>
                                        <p:cTn id="8" dur="700" fill="hold"/>
                                        <p:tgtEl>
                                          <p:spTgt spid="16"/>
                                        </p:tgtEl>
                                        <p:attrNameLst>
                                          <p:attrName>ppt_y</p:attrName>
                                        </p:attrNameLst>
                                      </p:cBhvr>
                                      <p:tavLst>
                                        <p:tav tm="0">
                                          <p:val>
                                            <p:strVal val="#ppt_y-#ppt_h/2"/>
                                          </p:val>
                                        </p:tav>
                                        <p:tav tm="100000">
                                          <p:val>
                                            <p:strVal val="#ppt_y"/>
                                          </p:val>
                                        </p:tav>
                                      </p:tavLst>
                                    </p:anim>
                                    <p:anim calcmode="lin" valueType="num">
                                      <p:cBhvr>
                                        <p:cTn id="9" dur="700" fill="hold"/>
                                        <p:tgtEl>
                                          <p:spTgt spid="16"/>
                                        </p:tgtEl>
                                        <p:attrNameLst>
                                          <p:attrName>ppt_w</p:attrName>
                                        </p:attrNameLst>
                                      </p:cBhvr>
                                      <p:tavLst>
                                        <p:tav tm="0">
                                          <p:val>
                                            <p:strVal val="#ppt_w"/>
                                          </p:val>
                                        </p:tav>
                                        <p:tav tm="100000">
                                          <p:val>
                                            <p:strVal val="#ppt_w"/>
                                          </p:val>
                                        </p:tav>
                                      </p:tavLst>
                                    </p:anim>
                                    <p:anim calcmode="lin" valueType="num">
                                      <p:cBhvr>
                                        <p:cTn id="10" dur="700" fill="hold"/>
                                        <p:tgtEl>
                                          <p:spTgt spid="16"/>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ppt_h/2"/>
                                          </p:val>
                                        </p:tav>
                                        <p:tav tm="100000">
                                          <p:val>
                                            <p:strVal val="#ppt_y"/>
                                          </p:val>
                                        </p:tav>
                                      </p:tavLst>
                                    </p:anim>
                                    <p:anim calcmode="lin" valueType="num">
                                      <p:cBhvr>
                                        <p:cTn id="15" dur="500" fill="hold"/>
                                        <p:tgtEl>
                                          <p:spTgt spid="15"/>
                                        </p:tgtEl>
                                        <p:attrNameLst>
                                          <p:attrName>ppt_w</p:attrName>
                                        </p:attrNameLst>
                                      </p:cBhvr>
                                      <p:tavLst>
                                        <p:tav tm="0">
                                          <p:val>
                                            <p:strVal val="#ppt_w"/>
                                          </p:val>
                                        </p:tav>
                                        <p:tav tm="100000">
                                          <p:val>
                                            <p:strVal val="#ppt_w"/>
                                          </p:val>
                                        </p:tav>
                                      </p:tavLst>
                                    </p:anim>
                                    <p:anim calcmode="lin" valueType="num">
                                      <p:cBhvr>
                                        <p:cTn id="16" dur="500" fill="hold"/>
                                        <p:tgtEl>
                                          <p:spTgt spid="15"/>
                                        </p:tgtEl>
                                        <p:attrNameLst>
                                          <p:attrName>ppt_h</p:attrName>
                                        </p:attrNameLst>
                                      </p:cBhvr>
                                      <p:tavLst>
                                        <p:tav tm="0">
                                          <p:val>
                                            <p:fltVal val="0"/>
                                          </p:val>
                                        </p:tav>
                                        <p:tav tm="100000">
                                          <p:val>
                                            <p:strVal val="#ppt_h"/>
                                          </p:val>
                                        </p:tav>
                                      </p:tavLst>
                                    </p:anim>
                                  </p:childTnLst>
                                </p:cTn>
                              </p:par>
                            </p:childTnLst>
                          </p:cTn>
                        </p:par>
                        <p:par>
                          <p:cTn id="17" fill="hold">
                            <p:stCondLst>
                              <p:cond delay="700"/>
                            </p:stCondLst>
                            <p:childTnLst>
                              <p:par>
                                <p:cTn id="18" presetID="10" presetClass="entr" presetSubtype="0" fill="hold" grpId="0" nodeType="after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fade">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tmplLst>
          <p:tmpl>
            <p:tnLst>
              <p:par>
                <p:cTn presetID="10" presetClass="entr" presetSubtype="0"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P spid="15" grpId="0" animBg="1"/>
      <p:bldP spid="16" grpId="0" animBg="1"/>
      <p:bldP spid="17" grpId="0" build="p">
        <p:tmplLst>
          <p:tmpl lvl="1">
            <p:tnLst>
              <p:par>
                <p:cTn presetID="10" presetClass="entr" presetSubtype="0" fill="hold" nodeType="afterEffect">
                  <p:stCondLst>
                    <p:cond delay="0"/>
                  </p:stCondLst>
                  <p:childTnLst>
                    <p:set>
                      <p:cBhvr>
                        <p:cTn dur="1" fill="hold">
                          <p:stCondLst>
                            <p:cond delay="0"/>
                          </p:stCondLst>
                        </p:cTn>
                        <p:tgtEl>
                          <p:spTgt spid="17"/>
                        </p:tgtEl>
                        <p:attrNameLst>
                          <p:attrName>style.visibility</p:attrName>
                        </p:attrNameLst>
                      </p:cBhvr>
                      <p:to>
                        <p:strVal val="visible"/>
                      </p:to>
                    </p:set>
                    <p:animEffect transition="in" filter="fade">
                      <p:cBhvr>
                        <p:cTn dur="500"/>
                        <p:tgtEl>
                          <p:spTgt spid="17"/>
                        </p:tgtEl>
                      </p:cBhvr>
                    </p:animEffect>
                  </p:childTnLst>
                </p:cTn>
              </p:par>
            </p:tnLst>
          </p:tmpl>
        </p:tmplLst>
      </p:bldP>
    </p:bldLst>
  </p:timing>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hasCustomPrompt="1"/>
          </p:nvPr>
        </p:nvSpPr>
        <p:spPr>
          <a:xfrm>
            <a:off x="584200" y="1332527"/>
            <a:ext cx="5209930" cy="492443"/>
          </a:xfrm>
        </p:spPr>
        <p:txBody>
          <a:bodyPr/>
          <a:lstStyle>
            <a:lvl1pPr>
              <a:defRPr sz="3200">
                <a:solidFill>
                  <a:schemeClr val="accent1"/>
                </a:solidFill>
              </a:defRPr>
            </a:lvl1pPr>
          </a:lstStyle>
          <a:p>
            <a:r>
              <a:rPr lang="en-US"/>
              <a:t>Click to add a title</a:t>
            </a:r>
          </a:p>
        </p:txBody>
      </p:sp>
      <p:sp>
        <p:nvSpPr>
          <p:cNvPr id="4" name="Text Placeholder 3"/>
          <p:cNvSpPr>
            <a:spLocks noGrp="1"/>
          </p:cNvSpPr>
          <p:nvPr>
            <p:ph type="body" sz="quarter" idx="10"/>
          </p:nvPr>
        </p:nvSpPr>
        <p:spPr>
          <a:xfrm>
            <a:off x="584200" y="19939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9939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05304ACA-B594-6547-9E7A-0E1773B3DE90}"/>
              </a:ext>
            </a:extLst>
          </p:cNvPr>
          <p:cNvCxnSpPr>
            <a:cxnSpLocks/>
          </p:cNvCxnSpPr>
          <p:nvPr userDrawn="1"/>
        </p:nvCxnSpPr>
        <p:spPr>
          <a:xfrm>
            <a:off x="6095650" y="1435100"/>
            <a:ext cx="0" cy="4508500"/>
          </a:xfrm>
          <a:prstGeom prst="line">
            <a:avLst/>
          </a:prstGeom>
          <a:ln>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D4BAB684-9727-1945-B36A-1074A469E6C7}"/>
              </a:ext>
            </a:extLst>
          </p:cNvPr>
          <p:cNvSpPr>
            <a:spLocks noGrp="1"/>
          </p:cNvSpPr>
          <p:nvPr>
            <p:ph type="body" sz="quarter" idx="13" hasCustomPrompt="1"/>
          </p:nvPr>
        </p:nvSpPr>
        <p:spPr>
          <a:xfrm>
            <a:off x="584200" y="266700"/>
            <a:ext cx="11122025" cy="553998"/>
          </a:xfrm>
        </p:spPr>
        <p:txBody>
          <a:bodyPr/>
          <a:lstStyle>
            <a:lvl1pPr marL="0" indent="0">
              <a:buNone/>
              <a:defRPr sz="3600" b="1" i="0">
                <a:latin typeface="Segoe UI Semibold" panose="020B0502040204020203" pitchFamily="34" charset="0"/>
                <a:cs typeface="Segoe UI Semibold" panose="020B0502040204020203" pitchFamily="34" charset="0"/>
              </a:defRPr>
            </a:lvl1pPr>
          </a:lstStyle>
          <a:p>
            <a:pPr lvl="0"/>
            <a:r>
              <a:rPr lang="en-US" dirty="0"/>
              <a:t>Click to add a title</a:t>
            </a:r>
          </a:p>
        </p:txBody>
      </p:sp>
      <p:sp>
        <p:nvSpPr>
          <p:cNvPr id="15" name="Text Placeholder 14">
            <a:extLst>
              <a:ext uri="{FF2B5EF4-FFF2-40B4-BE49-F238E27FC236}">
                <a16:creationId xmlns:a16="http://schemas.microsoft.com/office/drawing/2014/main" id="{41D58060-15AC-4646-9CB1-50F0A8607E3F}"/>
              </a:ext>
            </a:extLst>
          </p:cNvPr>
          <p:cNvSpPr>
            <a:spLocks noGrp="1"/>
          </p:cNvSpPr>
          <p:nvPr>
            <p:ph type="body" sz="quarter" idx="14" hasCustomPrompt="1"/>
          </p:nvPr>
        </p:nvSpPr>
        <p:spPr>
          <a:xfrm>
            <a:off x="6397625" y="1332527"/>
            <a:ext cx="5211763" cy="492443"/>
          </a:xfrm>
        </p:spPr>
        <p:txBody>
          <a:bodyPr/>
          <a:lstStyle>
            <a:lvl1pPr marL="0" indent="0">
              <a:buNone/>
              <a:defRPr sz="3200">
                <a:solidFill>
                  <a:schemeClr val="accent1"/>
                </a:solidFill>
                <a:latin typeface="+mj-lt"/>
              </a:defRPr>
            </a:lvl1pPr>
          </a:lstStyle>
          <a:p>
            <a:pPr lvl="0"/>
            <a:r>
              <a:rPr lang="en-US"/>
              <a:t>Click to add a title</a:t>
            </a:r>
          </a:p>
        </p:txBody>
      </p:sp>
      <p:sp>
        <p:nvSpPr>
          <p:cNvPr id="8" name="Text Placeholder 7">
            <a:extLst>
              <a:ext uri="{FF2B5EF4-FFF2-40B4-BE49-F238E27FC236}">
                <a16:creationId xmlns:a16="http://schemas.microsoft.com/office/drawing/2014/main" id="{541092D8-4F8D-2040-B319-E471378BAFBA}"/>
              </a:ext>
            </a:extLst>
          </p:cNvPr>
          <p:cNvSpPr>
            <a:spLocks noGrp="1"/>
          </p:cNvSpPr>
          <p:nvPr>
            <p:ph type="body" sz="quarter" idx="15"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b="1" i="0" spc="0">
                <a:latin typeface="Segoe UI Semibold" panose="020B0502040204020203" pitchFamily="34" charset="0"/>
                <a:cs typeface="Segoe UI Semibold" panose="020B0502040204020203" pitchFamily="34" charset="0"/>
              </a:defRPr>
            </a:lvl1pPr>
          </a:lstStyle>
          <a:p>
            <a:r>
              <a:rPr lang="en-US"/>
              <a:t>Click to edit Master title style</a:t>
            </a:r>
          </a:p>
        </p:txBody>
      </p:sp>
      <p:sp>
        <p:nvSpPr>
          <p:cNvPr id="3" name="Text Placeholder 7">
            <a:extLst>
              <a:ext uri="{FF2B5EF4-FFF2-40B4-BE49-F238E27FC236}">
                <a16:creationId xmlns:a16="http://schemas.microsoft.com/office/drawing/2014/main" id="{5E6074FA-94F6-2443-B3F1-9F90425D735D}"/>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Text Placeholder 7">
            <a:extLst>
              <a:ext uri="{FF2B5EF4-FFF2-40B4-BE49-F238E27FC236}">
                <a16:creationId xmlns:a16="http://schemas.microsoft.com/office/drawing/2014/main" id="{1E48FC45-6356-3442-A462-66D4E35A4907}"/>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
        <p:nvSpPr>
          <p:cNvPr id="5" name="Text Placeholder 7">
            <a:extLst>
              <a:ext uri="{FF2B5EF4-FFF2-40B4-BE49-F238E27FC236}">
                <a16:creationId xmlns:a16="http://schemas.microsoft.com/office/drawing/2014/main" id="{3DB7E93A-5C0F-FE4F-800D-6E1FE5E31E18}"/>
              </a:ext>
            </a:extLst>
          </p:cNvPr>
          <p:cNvSpPr>
            <a:spLocks noGrp="1"/>
          </p:cNvSpPr>
          <p:nvPr>
            <p:ph type="body" sz="quarter" idx="14"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1665760"/>
            <a:ext cx="3468956" cy="3814600"/>
          </a:xfrm>
        </p:spPr>
        <p:txBody>
          <a:bodyPr/>
          <a:lstStyle>
            <a:lvl1pPr>
              <a:defRPr sz="32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1665760"/>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137763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137763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67D14B5-8BE3-5445-AFD0-EC32DC794FDA}"/>
              </a:ext>
            </a:extLst>
          </p:cNvPr>
          <p:cNvSpPr txBox="1"/>
          <p:nvPr userDrawn="1"/>
        </p:nvSpPr>
        <p:spPr>
          <a:xfrm>
            <a:off x="584200" y="751840"/>
            <a:ext cx="3481388" cy="553998"/>
          </a:xfrm>
          <a:prstGeom prst="rect">
            <a:avLst/>
          </a:prstGeom>
          <a:noFill/>
        </p:spPr>
        <p:txBody>
          <a:bodyPr wrap="square" lIns="0" tIns="0" rIns="0" bIns="0" rtlCol="0">
            <a:spAutoFit/>
          </a:bodyPr>
          <a:lstStyle/>
          <a:p>
            <a:pPr algn="l" defTabSz="932742" rtl="0" eaLnBrk="1" latinLnBrk="0" hangingPunct="1">
              <a:lnSpc>
                <a:spcPct val="100000"/>
              </a:lnSpc>
              <a:spcBef>
                <a:spcPct val="0"/>
              </a:spcBef>
              <a:buNone/>
            </a:pPr>
            <a:r>
              <a:rPr lang="en-US" sz="3600" b="0" kern="1200" cap="none" spc="-50" baseline="0">
                <a:ln w="3175">
                  <a:noFill/>
                </a:ln>
                <a:solidFill>
                  <a:schemeClr val="tx1"/>
                </a:solidFill>
                <a:effectLst/>
                <a:latin typeface="+mj-lt"/>
                <a:ea typeface="+mn-ea"/>
              </a:rPr>
              <a:t>Agenda</a:t>
            </a:r>
          </a:p>
        </p:txBody>
      </p:sp>
      <p:sp>
        <p:nvSpPr>
          <p:cNvPr id="8" name="Text Placeholder 7">
            <a:extLst>
              <a:ext uri="{FF2B5EF4-FFF2-40B4-BE49-F238E27FC236}">
                <a16:creationId xmlns:a16="http://schemas.microsoft.com/office/drawing/2014/main" id="{B1F8A183-A459-634D-861F-D39CCB5159FA}"/>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text side by side - black">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7" name="Text Placeholder 7">
            <a:extLst>
              <a:ext uri="{FF2B5EF4-FFF2-40B4-BE49-F238E27FC236}">
                <a16:creationId xmlns:a16="http://schemas.microsoft.com/office/drawing/2014/main" id="{4A10E6CF-DF97-104C-ADA5-61FED82B5886}"/>
              </a:ext>
            </a:extLst>
          </p:cNvPr>
          <p:cNvSpPr>
            <a:spLocks noGrp="1"/>
          </p:cNvSpPr>
          <p:nvPr>
            <p:ph type="body" sz="quarter" idx="12" hasCustomPrompt="1"/>
          </p:nvPr>
        </p:nvSpPr>
        <p:spPr>
          <a:xfrm>
            <a:off x="177560" y="6534835"/>
            <a:ext cx="2184400" cy="246221"/>
          </a:xfrm>
        </p:spPr>
        <p:txBody>
          <a:bodyPr/>
          <a:lstStyle>
            <a:lvl1pPr marL="0" indent="0">
              <a:buNone/>
              <a:defRPr sz="1600" b="0" i="0">
                <a:solidFill>
                  <a:schemeClr val="bg1"/>
                </a:solidFill>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text side by side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 Placeholder 7">
            <a:extLst>
              <a:ext uri="{FF2B5EF4-FFF2-40B4-BE49-F238E27FC236}">
                <a16:creationId xmlns:a16="http://schemas.microsoft.com/office/drawing/2014/main" id="{887382A2-2AF7-6E4F-9F36-E6223564927E}"/>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b="1" i="0" spc="-50" baseline="0">
                <a:solidFill>
                  <a:srgbClr val="0077D4"/>
                </a:solidFill>
                <a:latin typeface="Segoe UI Semibold" panose="020B0502040204020203" pitchFamily="34" charset="0"/>
                <a:cs typeface="Segoe UI Semibold"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b="0" i="0" spc="0" baseline="0">
                <a:gradFill>
                  <a:gsLst>
                    <a:gs pos="91000">
                      <a:schemeClr val="tx1"/>
                    </a:gs>
                    <a:gs pos="0">
                      <a:schemeClr val="tx1"/>
                    </a:gs>
                  </a:gsLst>
                  <a:lin ang="5400000" scaled="0"/>
                </a:gradFill>
                <a:latin typeface="Segoe UI" panose="020B0502040204020203" pitchFamily="34" charset="0"/>
                <a:cs typeface="Segoe UI" panose="020B0502040204020203" pitchFamily="34" charset="0"/>
              </a:defRPr>
            </a:lvl1pPr>
          </a:lstStyle>
          <a:p>
            <a:pPr lvl="0"/>
            <a:r>
              <a:rPr lang="en-US"/>
              <a:t>Speaker name or subtitle text</a:t>
            </a:r>
          </a:p>
        </p:txBody>
      </p:sp>
      <p:sp>
        <p:nvSpPr>
          <p:cNvPr id="7" name="Rectangle 6">
            <a:extLst>
              <a:ext uri="{FF2B5EF4-FFF2-40B4-BE49-F238E27FC236}">
                <a16:creationId xmlns:a16="http://schemas.microsoft.com/office/drawing/2014/main" id="{9210F871-35F2-ED46-BE06-CA5FC62262E5}"/>
              </a:ext>
            </a:extLst>
          </p:cNvPr>
          <p:cNvSpPr/>
          <p:nvPr userDrawn="1"/>
        </p:nvSpPr>
        <p:spPr bwMode="auto">
          <a:xfrm>
            <a:off x="9582912" y="6376416"/>
            <a:ext cx="2609088" cy="48158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a:extLst>
              <a:ext uri="{FF2B5EF4-FFF2-40B4-BE49-F238E27FC236}">
                <a16:creationId xmlns:a16="http://schemas.microsoft.com/office/drawing/2014/main" id="{F3575FB0-FB5A-A348-AC19-E148E116D2AC}"/>
              </a:ext>
            </a:extLst>
          </p:cNvPr>
          <p:cNvSpPr/>
          <p:nvPr userDrawn="1"/>
        </p:nvSpPr>
        <p:spPr bwMode="auto">
          <a:xfrm>
            <a:off x="0" y="6376416"/>
            <a:ext cx="2609088" cy="48158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385043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text side by side -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 Placeholder 7">
            <a:extLst>
              <a:ext uri="{FF2B5EF4-FFF2-40B4-BE49-F238E27FC236}">
                <a16:creationId xmlns:a16="http://schemas.microsoft.com/office/drawing/2014/main" id="{E121FEFA-4288-897D-4FC7-F38602079D4F}"/>
              </a:ext>
            </a:extLst>
          </p:cNvPr>
          <p:cNvSpPr>
            <a:spLocks noGrp="1"/>
          </p:cNvSpPr>
          <p:nvPr>
            <p:ph type="body" sz="quarter" idx="12"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54C6A47-E073-5847-ABF0-DC6EA0AC3D59}"/>
              </a:ext>
            </a:extLst>
          </p:cNvPr>
          <p:cNvSpPr/>
          <p:nvPr userDrawn="1"/>
        </p:nvSpPr>
        <p:spPr bwMode="auto">
          <a:xfrm>
            <a:off x="9582912" y="6376416"/>
            <a:ext cx="2609088" cy="48158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6" name="Text Placeholder 7">
            <a:extLst>
              <a:ext uri="{FF2B5EF4-FFF2-40B4-BE49-F238E27FC236}">
                <a16:creationId xmlns:a16="http://schemas.microsoft.com/office/drawing/2014/main" id="{32381E9B-0080-2DF8-015F-B86CA22D091E}"/>
              </a:ext>
            </a:extLst>
          </p:cNvPr>
          <p:cNvSpPr>
            <a:spLocks noGrp="1"/>
          </p:cNvSpPr>
          <p:nvPr>
            <p:ph type="body" sz="quarter" idx="13"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
        <p:nvSpPr>
          <p:cNvPr id="8" name="TextBox 7">
            <a:extLst>
              <a:ext uri="{FF2B5EF4-FFF2-40B4-BE49-F238E27FC236}">
                <a16:creationId xmlns:a16="http://schemas.microsoft.com/office/drawing/2014/main" id="{D45BDB7E-07BE-1107-87DC-53D720A9AADE}"/>
              </a:ext>
            </a:extLst>
          </p:cNvPr>
          <p:cNvSpPr txBox="1"/>
          <p:nvPr userDrawn="1"/>
        </p:nvSpPr>
        <p:spPr>
          <a:xfrm>
            <a:off x="9781676" y="6534835"/>
            <a:ext cx="2232764" cy="215444"/>
          </a:xfrm>
          <a:prstGeom prst="rect">
            <a:avLst/>
          </a:prstGeom>
          <a:noFill/>
        </p:spPr>
        <p:txBody>
          <a:bodyPr wrap="square" lIns="0" tIns="0" rIns="0" bIns="0" rtlCol="0" anchor="ctr" anchorCtr="0">
            <a:spAutoFit/>
          </a:bodyPr>
          <a:lstStyle/>
          <a:p>
            <a:pPr algn="r"/>
            <a:r>
              <a:rPr lang="en-US" sz="1400" dirty="0">
                <a:gradFill>
                  <a:gsLst>
                    <a:gs pos="2917">
                      <a:schemeClr val="tx1"/>
                    </a:gs>
                    <a:gs pos="30000">
                      <a:schemeClr val="tx1"/>
                    </a:gs>
                  </a:gsLst>
                  <a:lin ang="5400000" scaled="0"/>
                </a:gradFill>
              </a:rPr>
              <a:t>#</a:t>
            </a:r>
            <a:r>
              <a:rPr lang="en-US" sz="1400" dirty="0" err="1">
                <a:gradFill>
                  <a:gsLst>
                    <a:gs pos="2917">
                      <a:schemeClr val="tx1"/>
                    </a:gs>
                    <a:gs pos="30000">
                      <a:schemeClr val="tx1"/>
                    </a:gs>
                  </a:gsLst>
                  <a:lin ang="5400000" scaled="0"/>
                </a:gradFill>
              </a:rPr>
              <a:t>BuildAfterParty</a:t>
            </a:r>
            <a:endParaRPr lang="en-US" sz="1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3" orient="horz" pos="1910" userDrawn="1">
          <p15:clr>
            <a:srgbClr val="5ACBF0"/>
          </p15:clr>
        </p15:guide>
        <p15:guide id="4" orient="horz" pos="2505" userDrawn="1">
          <p15:clr>
            <a:srgbClr val="5ACBF0"/>
          </p15:clr>
        </p15:guide>
        <p15:guide id="5" pos="3840"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slide">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43BBAD8-7801-AA4E-B8C7-16A911E7AE26}"/>
              </a:ext>
            </a:extLst>
          </p:cNvPr>
          <p:cNvSpPr/>
          <p:nvPr userDrawn="1"/>
        </p:nvSpPr>
        <p:spPr bwMode="auto">
          <a:xfrm>
            <a:off x="9582912" y="6376416"/>
            <a:ext cx="2609088" cy="48158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
        <p:nvSpPr>
          <p:cNvPr id="5" name="TextBox 4">
            <a:extLst>
              <a:ext uri="{FF2B5EF4-FFF2-40B4-BE49-F238E27FC236}">
                <a16:creationId xmlns:a16="http://schemas.microsoft.com/office/drawing/2014/main" id="{AB2D7C99-489B-6E23-3FE4-4968B9D50518}"/>
              </a:ext>
            </a:extLst>
          </p:cNvPr>
          <p:cNvSpPr txBox="1"/>
          <p:nvPr userDrawn="1"/>
        </p:nvSpPr>
        <p:spPr>
          <a:xfrm>
            <a:off x="9781676" y="6534835"/>
            <a:ext cx="2232764" cy="215444"/>
          </a:xfrm>
          <a:prstGeom prst="rect">
            <a:avLst/>
          </a:prstGeom>
          <a:noFill/>
        </p:spPr>
        <p:txBody>
          <a:bodyPr wrap="square" lIns="0" tIns="0" rIns="0" bIns="0" rtlCol="0" anchor="ctr" anchorCtr="0">
            <a:spAutoFit/>
          </a:bodyPr>
          <a:lstStyle/>
          <a:p>
            <a:pPr algn="r"/>
            <a:r>
              <a:rPr lang="en-US" sz="1400" dirty="0">
                <a:gradFill>
                  <a:gsLst>
                    <a:gs pos="2917">
                      <a:schemeClr val="tx1"/>
                    </a:gs>
                    <a:gs pos="30000">
                      <a:schemeClr val="tx1"/>
                    </a:gs>
                  </a:gsLst>
                  <a:lin ang="5400000" scaled="0"/>
                </a:gradFill>
              </a:rPr>
              <a:t>#</a:t>
            </a:r>
            <a:r>
              <a:rPr lang="en-US" sz="1400" dirty="0" err="1">
                <a:gradFill>
                  <a:gsLst>
                    <a:gs pos="2917">
                      <a:schemeClr val="tx1"/>
                    </a:gs>
                    <a:gs pos="30000">
                      <a:schemeClr val="tx1"/>
                    </a:gs>
                  </a:gsLst>
                  <a:lin ang="5400000" scaled="0"/>
                </a:gradFill>
              </a:rPr>
              <a:t>BuildAfterParty</a:t>
            </a:r>
            <a:endParaRPr lang="en-US" sz="1400" dirty="0">
              <a:gradFill>
                <a:gsLst>
                  <a:gs pos="2917">
                    <a:schemeClr val="tx1"/>
                  </a:gs>
                  <a:gs pos="30000">
                    <a:schemeClr val="tx1"/>
                  </a:gs>
                </a:gsLst>
                <a:lin ang="5400000" scaled="0"/>
              </a:gradFill>
            </a:endParaRPr>
          </a:p>
        </p:txBody>
      </p:sp>
      <p:sp>
        <p:nvSpPr>
          <p:cNvPr id="8" name="Text Placeholder 7">
            <a:extLst>
              <a:ext uri="{FF2B5EF4-FFF2-40B4-BE49-F238E27FC236}">
                <a16:creationId xmlns:a16="http://schemas.microsoft.com/office/drawing/2014/main" id="{E22FAD13-6DF2-BA26-895E-3B861CC489A1}"/>
              </a:ext>
            </a:extLst>
          </p:cNvPr>
          <p:cNvSpPr>
            <a:spLocks noGrp="1"/>
          </p:cNvSpPr>
          <p:nvPr>
            <p:ph type="body" sz="quarter" idx="12"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Tree>
    <p:extLst>
      <p:ext uri="{BB962C8B-B14F-4D97-AF65-F5344CB8AC3E}">
        <p14:creationId xmlns:p14="http://schemas.microsoft.com/office/powerpoint/2010/main" val="36503582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5ACBF0"/>
          </p15:clr>
        </p15:guide>
        <p15:guide id="3" orient="horz" pos="1911"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 white">
    <p:spTree>
      <p:nvGrpSpPr>
        <p:cNvPr id="1" name=""/>
        <p:cNvGrpSpPr/>
        <p:nvPr/>
      </p:nvGrpSpPr>
      <p:grpSpPr>
        <a:xfrm>
          <a:off x="0" y="0"/>
          <a:ext cx="0" cy="0"/>
          <a:chOff x="0" y="0"/>
          <a:chExt cx="0" cy="0"/>
        </a:xfrm>
      </p:grpSpPr>
      <p:sp>
        <p:nvSpPr>
          <p:cNvPr id="4" name="Text Placeholder 7">
            <a:extLst>
              <a:ext uri="{FF2B5EF4-FFF2-40B4-BE49-F238E27FC236}">
                <a16:creationId xmlns:a16="http://schemas.microsoft.com/office/drawing/2014/main" id="{8323E7D6-E483-B851-FF42-B59020943756}"/>
              </a:ext>
            </a:extLst>
          </p:cNvPr>
          <p:cNvSpPr>
            <a:spLocks noGrp="1"/>
          </p:cNvSpPr>
          <p:nvPr>
            <p:ph type="body" sz="quarter" idx="12"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 black">
    <p:bg>
      <p:bgRef idx="1001">
        <a:schemeClr val="bg1"/>
      </p:bgRef>
    </p:bg>
    <p:spTree>
      <p:nvGrpSpPr>
        <p:cNvPr id="1" name=""/>
        <p:cNvGrpSpPr/>
        <p:nvPr/>
      </p:nvGrpSpPr>
      <p:grpSpPr>
        <a:xfrm>
          <a:off x="0" y="0"/>
          <a:ext cx="0" cy="0"/>
          <a:chOff x="0" y="0"/>
          <a:chExt cx="0" cy="0"/>
        </a:xfrm>
      </p:grpSpPr>
      <p:sp>
        <p:nvSpPr>
          <p:cNvPr id="2" name="Text Placeholder 7">
            <a:extLst>
              <a:ext uri="{FF2B5EF4-FFF2-40B4-BE49-F238E27FC236}">
                <a16:creationId xmlns:a16="http://schemas.microsoft.com/office/drawing/2014/main" id="{A5E4D3A1-F4DC-8944-945E-B75701725925}"/>
              </a:ext>
            </a:extLst>
          </p:cNvPr>
          <p:cNvSpPr>
            <a:spLocks noGrp="1"/>
          </p:cNvSpPr>
          <p:nvPr>
            <p:ph type="body" sz="quarter" idx="12" hasCustomPrompt="1"/>
          </p:nvPr>
        </p:nvSpPr>
        <p:spPr>
          <a:xfrm>
            <a:off x="177560" y="6534835"/>
            <a:ext cx="2184400" cy="246221"/>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Session Title</a:t>
            </a:r>
          </a:p>
        </p:txBody>
      </p:sp>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86FAA0D-7114-A74F-AA5E-5F6DC2F4E083}"/>
              </a:ext>
            </a:extLst>
          </p:cNvPr>
          <p:cNvSpPr/>
          <p:nvPr userDrawn="1"/>
        </p:nvSpPr>
        <p:spPr bwMode="auto">
          <a:xfrm>
            <a:off x="9582912" y="6376416"/>
            <a:ext cx="2609088" cy="48158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a:extLst>
              <a:ext uri="{FF2B5EF4-FFF2-40B4-BE49-F238E27FC236}">
                <a16:creationId xmlns:a16="http://schemas.microsoft.com/office/drawing/2014/main" id="{321D5C48-E7B1-3D49-855E-4F70FF60A454}"/>
              </a:ext>
            </a:extLst>
          </p:cNvPr>
          <p:cNvSpPr/>
          <p:nvPr userDrawn="1"/>
        </p:nvSpPr>
        <p:spPr bwMode="auto">
          <a:xfrm>
            <a:off x="0" y="6376416"/>
            <a:ext cx="2609088" cy="48158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E7CD3-C37C-B0E1-8444-3B8DD57A3DD9}"/>
              </a:ext>
            </a:extLst>
          </p:cNvPr>
          <p:cNvSpPr>
            <a:spLocks noGrp="1"/>
          </p:cNvSpPr>
          <p:nvPr>
            <p:ph type="title"/>
          </p:nvPr>
        </p:nvSpPr>
        <p:spPr/>
        <p:txBody>
          <a:bodyPr/>
          <a:lstStyle/>
          <a:p>
            <a:r>
              <a:rPr lang="en-US"/>
              <a:t>Click to edit Master title style</a:t>
            </a:r>
            <a:endParaRPr/>
          </a:p>
        </p:txBody>
      </p:sp>
      <p:sp>
        <p:nvSpPr>
          <p:cNvPr id="3" name="Content Placeholder 2">
            <a:extLst>
              <a:ext uri="{FF2B5EF4-FFF2-40B4-BE49-F238E27FC236}">
                <a16:creationId xmlns:a16="http://schemas.microsoft.com/office/drawing/2014/main" id="{C49BA97D-BC04-6A2B-8483-232114ED30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CAACBA52-6408-18E9-992F-8C1A7C8F64C1}"/>
              </a:ext>
            </a:extLst>
          </p:cNvPr>
          <p:cNvSpPr>
            <a:spLocks noGrp="1"/>
          </p:cNvSpPr>
          <p:nvPr>
            <p:ph type="dt" sz="half" idx="10"/>
          </p:nvPr>
        </p:nvSpPr>
        <p:spPr/>
        <p:txBody>
          <a:bodyPr/>
          <a:lstStyle/>
          <a:p>
            <a:fld id="{A0A0CB79-6672-DF42-8D94-B9C9BDF950A8}" type="datetimeFigureOut">
              <a:rPr lang="en-KR" smtClean="0"/>
              <a:t>2022/07/04</a:t>
            </a:fld>
            <a:endParaRPr lang="en-KR"/>
          </a:p>
        </p:txBody>
      </p:sp>
      <p:sp>
        <p:nvSpPr>
          <p:cNvPr id="5" name="Footer Placeholder 4">
            <a:extLst>
              <a:ext uri="{FF2B5EF4-FFF2-40B4-BE49-F238E27FC236}">
                <a16:creationId xmlns:a16="http://schemas.microsoft.com/office/drawing/2014/main" id="{FA1DC0A8-09C3-DF13-44D6-B14A4B2A8478}"/>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F3894D2A-3588-1124-8816-A8B8989796D6}"/>
              </a:ext>
            </a:extLst>
          </p:cNvPr>
          <p:cNvSpPr>
            <a:spLocks noGrp="1"/>
          </p:cNvSpPr>
          <p:nvPr>
            <p:ph type="sldNum" sz="quarter" idx="12"/>
          </p:nvPr>
        </p:nvSpPr>
        <p:spPr/>
        <p:txBody>
          <a:bodyPr/>
          <a:lstStyle/>
          <a:p>
            <a:fld id="{5E2DF87E-3974-B64C-AB65-D2FE186F9DAB}" type="slidenum">
              <a:rPr lang="en-KR" smtClean="0"/>
              <a:t>‹#›</a:t>
            </a:fld>
            <a:endParaRPr lang="en-KR"/>
          </a:p>
        </p:txBody>
      </p:sp>
    </p:spTree>
    <p:extLst>
      <p:ext uri="{BB962C8B-B14F-4D97-AF65-F5344CB8AC3E}">
        <p14:creationId xmlns:p14="http://schemas.microsoft.com/office/powerpoint/2010/main" val="4096163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C2E6DCA-1EBB-0541-94FB-A1501D05F402}"/>
              </a:ext>
            </a:extLst>
          </p:cNvPr>
          <p:cNvSpPr/>
          <p:nvPr userDrawn="1"/>
        </p:nvSpPr>
        <p:spPr bwMode="auto">
          <a:xfrm>
            <a:off x="9582912" y="6376416"/>
            <a:ext cx="2609088" cy="48158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979778"/>
            <a:ext cx="5510213" cy="553998"/>
          </a:xfrm>
          <a:noFill/>
        </p:spPr>
        <p:txBody>
          <a:bodyPr wrap="square" lIns="0" tIns="0" rIns="0" bIns="0" anchor="b" anchorCtr="0">
            <a:spAutoFit/>
          </a:bodyPr>
          <a:lstStyle>
            <a:lvl1pPr>
              <a:defRPr sz="3600" b="1" i="0" spc="-50" baseline="0">
                <a:solidFill>
                  <a:srgbClr val="0077D4"/>
                </a:solidFill>
                <a:latin typeface="Segoe UI Semibold" panose="020B0502040204020203" pitchFamily="34" charset="0"/>
                <a:cs typeface="Segoe UI Semibold" panose="020B0502040204020203" pitchFamily="34" charset="0"/>
              </a:defRPr>
            </a:lvl1pPr>
          </a:lstStyle>
          <a:p>
            <a:r>
              <a:rPr lang="en-US" dirty="0"/>
              <a:t>Presentation Title</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b="0" i="0" spc="0" baseline="0">
                <a:gradFill>
                  <a:gsLst>
                    <a:gs pos="91000">
                      <a:schemeClr val="tx1"/>
                    </a:gs>
                    <a:gs pos="0">
                      <a:schemeClr val="tx1"/>
                    </a:gs>
                  </a:gsLst>
                  <a:lin ang="5400000" scaled="0"/>
                </a:gradFill>
                <a:latin typeface="Segoe UI" panose="020B0502040204020203" pitchFamily="34" charset="0"/>
                <a:cs typeface="Segoe UI" panose="020B0502040204020203" pitchFamily="34" charset="0"/>
              </a:defRPr>
            </a:lvl1pPr>
          </a:lstStyle>
          <a:p>
            <a:pPr lvl="0"/>
            <a:r>
              <a:rPr lang="en-US"/>
              <a:t>Speaker name or subtitle text</a:t>
            </a:r>
          </a:p>
        </p:txBody>
      </p:sp>
      <p:sp>
        <p:nvSpPr>
          <p:cNvPr id="10" name="Rectangle 9">
            <a:extLst>
              <a:ext uri="{FF2B5EF4-FFF2-40B4-BE49-F238E27FC236}">
                <a16:creationId xmlns:a16="http://schemas.microsoft.com/office/drawing/2014/main" id="{C6089462-F679-684D-85FB-69319834CFA9}"/>
              </a:ext>
            </a:extLst>
          </p:cNvPr>
          <p:cNvSpPr/>
          <p:nvPr userDrawn="1"/>
        </p:nvSpPr>
        <p:spPr bwMode="auto">
          <a:xfrm>
            <a:off x="0" y="6376416"/>
            <a:ext cx="2609088" cy="481584"/>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userDrawn="1">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dirty="0"/>
              <a:t>Click to edit Master title style</a:t>
            </a:r>
          </a:p>
        </p:txBody>
      </p:sp>
      <p:sp>
        <p:nvSpPr>
          <p:cNvPr id="3" name="Text Placeholder 7">
            <a:extLst>
              <a:ext uri="{FF2B5EF4-FFF2-40B4-BE49-F238E27FC236}">
                <a16:creationId xmlns:a16="http://schemas.microsoft.com/office/drawing/2014/main" id="{50683948-2D7B-D049-B97B-B8196C2347DD}"/>
              </a:ext>
            </a:extLst>
          </p:cNvPr>
          <p:cNvSpPr>
            <a:spLocks noGrp="1"/>
          </p:cNvSpPr>
          <p:nvPr>
            <p:ph type="body" sz="quarter" idx="12"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5" name="Text Placeholder 3">
            <a:extLst>
              <a:ext uri="{FF2B5EF4-FFF2-40B4-BE49-F238E27FC236}">
                <a16:creationId xmlns:a16="http://schemas.microsoft.com/office/drawing/2014/main" id="{16A966EA-4730-614B-96EC-028B86BA3CD8}"/>
              </a:ext>
            </a:extLst>
          </p:cNvPr>
          <p:cNvSpPr>
            <a:spLocks noGrp="1"/>
          </p:cNvSpPr>
          <p:nvPr>
            <p:ph type="body" sz="quarter" idx="10"/>
          </p:nvPr>
        </p:nvSpPr>
        <p:spPr>
          <a:xfrm>
            <a:off x="584200" y="1779318"/>
            <a:ext cx="11018520" cy="1612749"/>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7">
            <a:extLst>
              <a:ext uri="{FF2B5EF4-FFF2-40B4-BE49-F238E27FC236}">
                <a16:creationId xmlns:a16="http://schemas.microsoft.com/office/drawing/2014/main" id="{9FC7FE5C-CE02-2D42-9176-25FDE2C407FD}"/>
              </a:ext>
            </a:extLst>
          </p:cNvPr>
          <p:cNvSpPr>
            <a:spLocks noGrp="1"/>
          </p:cNvSpPr>
          <p:nvPr>
            <p:ph type="body" sz="quarter" idx="12" hasCustomPrompt="1"/>
          </p:nvPr>
        </p:nvSpPr>
        <p:spPr>
          <a:xfrm>
            <a:off x="177559" y="6534835"/>
            <a:ext cx="348956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altLang="ko-KR"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altLang="ko-KR" dirty="0"/>
          </a:p>
        </p:txBody>
      </p:sp>
    </p:spTree>
    <p:extLst>
      <p:ext uri="{BB962C8B-B14F-4D97-AF65-F5344CB8AC3E}">
        <p14:creationId xmlns:p14="http://schemas.microsoft.com/office/powerpoint/2010/main" val="382445405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portant Statement - Whit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1651000" y="2308028"/>
            <a:ext cx="9144000" cy="677108"/>
          </a:xfrm>
          <a:noFill/>
        </p:spPr>
        <p:txBody>
          <a:bodyPr lIns="0" tIns="0" rIns="0" bIns="0" anchor="b" anchorCtr="0">
            <a:spAutoFit/>
          </a:bodyPr>
          <a:lstStyle>
            <a:lvl1pPr>
              <a:defRPr sz="4400" b="1" i="0" spc="-50" baseline="0">
                <a:solidFill>
                  <a:srgbClr val="0077D4"/>
                </a:solidFill>
                <a:latin typeface="Segoe UI Semibold" panose="020B0502040204020203" pitchFamily="34" charset="0"/>
                <a:cs typeface="Segoe UI Semibold" panose="020B0502040204020203" pitchFamily="34" charset="0"/>
              </a:defRPr>
            </a:lvl1pPr>
          </a:lstStyle>
          <a:p>
            <a:r>
              <a:rPr lang="en-US"/>
              <a:t>Important Statement</a:t>
            </a:r>
          </a:p>
        </p:txBody>
      </p:sp>
      <p:sp>
        <p:nvSpPr>
          <p:cNvPr id="5" name="Text Placeholder 4"/>
          <p:cNvSpPr>
            <a:spLocks noGrp="1"/>
          </p:cNvSpPr>
          <p:nvPr>
            <p:ph type="body" sz="quarter" idx="12" hasCustomPrompt="1"/>
          </p:nvPr>
        </p:nvSpPr>
        <p:spPr>
          <a:xfrm>
            <a:off x="1651000" y="3413760"/>
            <a:ext cx="9144000" cy="338554"/>
          </a:xfrm>
          <a:noFill/>
        </p:spPr>
        <p:txBody>
          <a:bodyPr wrap="square" lIns="0" tIns="0" rIns="0" bIns="0">
            <a:spAutoFit/>
          </a:bodyPr>
          <a:lstStyle>
            <a:lvl1pPr marL="0" indent="0">
              <a:spcBef>
                <a:spcPts val="0"/>
              </a:spcBef>
              <a:buNone/>
              <a:defRPr sz="2200" b="0" i="0" spc="0" baseline="0">
                <a:solidFill>
                  <a:schemeClr val="tx1"/>
                </a:solidFill>
                <a:latin typeface="Segoe UI" panose="020B0502040204020203" pitchFamily="34" charset="0"/>
                <a:cs typeface="Segoe UI" panose="020B0502040204020203" pitchFamily="34" charset="0"/>
              </a:defRPr>
            </a:lvl1pPr>
          </a:lstStyle>
          <a:p>
            <a:pPr lvl="0"/>
            <a:r>
              <a:rPr lang="en-US" dirty="0"/>
              <a:t>Optional subtitle</a:t>
            </a:r>
          </a:p>
        </p:txBody>
      </p:sp>
      <p:sp>
        <p:nvSpPr>
          <p:cNvPr id="6" name="Text Placeholder 7">
            <a:extLst>
              <a:ext uri="{FF2B5EF4-FFF2-40B4-BE49-F238E27FC236}">
                <a16:creationId xmlns:a16="http://schemas.microsoft.com/office/drawing/2014/main" id="{DB961FD8-6D49-DE01-97B2-943838194DB2}"/>
              </a:ext>
            </a:extLst>
          </p:cNvPr>
          <p:cNvSpPr>
            <a:spLocks noGrp="1"/>
          </p:cNvSpPr>
          <p:nvPr>
            <p:ph type="body" sz="quarter" idx="13"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Tree>
    <p:extLst>
      <p:ext uri="{BB962C8B-B14F-4D97-AF65-F5344CB8AC3E}">
        <p14:creationId xmlns:p14="http://schemas.microsoft.com/office/powerpoint/2010/main" val="40313087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Left - List Righ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4071668" y="2069103"/>
            <a:ext cx="7535115" cy="579518"/>
          </a:xfrm>
        </p:spPr>
        <p:txBody>
          <a:bodyPr lIns="274320" anchor="t"/>
          <a:lstStyle>
            <a:lvl1pPr marL="0" indent="0" algn="l">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794293" y="1776454"/>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0" y="1776454"/>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74354" y="2069103"/>
            <a:ext cx="2439878" cy="3441056"/>
          </a:xfrm>
        </p:spPr>
        <p:txBody>
          <a:bodyPr anchor="ctr">
            <a:noAutofit/>
          </a:bodyPr>
          <a:lstStyle>
            <a:lvl1pPr marL="0" indent="0" algn="ctr">
              <a:buNone/>
              <a:defRPr sz="1050"/>
            </a:lvl1pPr>
          </a:lstStyle>
          <a:p>
            <a:pPr lvl="0"/>
            <a:r>
              <a:rPr lang="en-US"/>
              <a:t>content</a:t>
            </a:r>
          </a:p>
        </p:txBody>
      </p:sp>
      <p:sp>
        <p:nvSpPr>
          <p:cNvPr id="8" name="Text Placeholder 7">
            <a:extLst>
              <a:ext uri="{FF2B5EF4-FFF2-40B4-BE49-F238E27FC236}">
                <a16:creationId xmlns:a16="http://schemas.microsoft.com/office/drawing/2014/main" id="{A7782653-1711-C3BF-9BF2-D9BE0F2DA2CF}"/>
              </a:ext>
            </a:extLst>
          </p:cNvPr>
          <p:cNvSpPr>
            <a:spLocks noGrp="1"/>
          </p:cNvSpPr>
          <p:nvPr>
            <p:ph type="body" sz="quarter" idx="12"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Tree>
    <p:extLst>
      <p:ext uri="{BB962C8B-B14F-4D97-AF65-F5344CB8AC3E}">
        <p14:creationId xmlns:p14="http://schemas.microsoft.com/office/powerpoint/2010/main" val="23662848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0-#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Right - List Lef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638355" y="2102816"/>
            <a:ext cx="7332453" cy="579518"/>
          </a:xfrm>
        </p:spPr>
        <p:txBody>
          <a:bodyPr lIns="274320" anchor="t"/>
          <a:lstStyle>
            <a:lvl1pPr marL="0" indent="0" algn="r">
              <a:lnSpc>
                <a:spcPct val="150000"/>
              </a:lnSpc>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flipH="1">
            <a:off x="8400151" y="1802333"/>
            <a:ext cx="1971675" cy="402049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flipH="1">
            <a:off x="8551653" y="1802333"/>
            <a:ext cx="3640347" cy="402049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9238891" y="2092053"/>
            <a:ext cx="2439878" cy="3441056"/>
          </a:xfrm>
        </p:spPr>
        <p:txBody>
          <a:bodyPr anchor="ctr">
            <a:noAutofit/>
          </a:bodyPr>
          <a:lstStyle>
            <a:lvl1pPr marL="0" indent="0" algn="ctr">
              <a:buNone/>
              <a:defRPr sz="1050"/>
            </a:lvl1pPr>
          </a:lstStyle>
          <a:p>
            <a:pPr lvl="0"/>
            <a:r>
              <a:rPr lang="en-US"/>
              <a:t>content</a:t>
            </a:r>
          </a:p>
        </p:txBody>
      </p:sp>
      <p:sp>
        <p:nvSpPr>
          <p:cNvPr id="8" name="Text Placeholder 7">
            <a:extLst>
              <a:ext uri="{FF2B5EF4-FFF2-40B4-BE49-F238E27FC236}">
                <a16:creationId xmlns:a16="http://schemas.microsoft.com/office/drawing/2014/main" id="{4574FFD3-13E0-8802-7FD8-49F22BFA906B}"/>
              </a:ext>
            </a:extLst>
          </p:cNvPr>
          <p:cNvSpPr>
            <a:spLocks noGrp="1"/>
          </p:cNvSpPr>
          <p:nvPr>
            <p:ph type="body" sz="quarter" idx="12" hasCustomPrompt="1"/>
          </p:nvPr>
        </p:nvSpPr>
        <p:spPr>
          <a:xfrm>
            <a:off x="177559" y="6534835"/>
            <a:ext cx="3394315" cy="492443"/>
          </a:xfrm>
        </p:spPr>
        <p:txBody>
          <a:bodyPr/>
          <a:lstStyle>
            <a:lvl1pPr marL="0" indent="0">
              <a:buNone/>
              <a:defRPr sz="1600" b="0" i="0">
                <a:latin typeface="Segoe UI" panose="020B0502040204020203" pitchFamily="34" charset="0"/>
                <a:cs typeface="Segoe UI" panose="020B0502040204020203" pitchFamily="34" charset="0"/>
              </a:defRPr>
            </a:lvl1pPr>
            <a:lvl2pPr marL="228600" indent="0">
              <a:buNone/>
              <a:defRPr sz="1600" b="0" i="0">
                <a:latin typeface="Segoe UI" panose="020B0502040204020203" pitchFamily="34" charset="0"/>
                <a:cs typeface="Segoe UI" panose="020B0502040204020203" pitchFamily="34" charset="0"/>
              </a:defRPr>
            </a:lvl2pPr>
            <a:lvl3pPr marL="457200" indent="0">
              <a:buNone/>
              <a:defRPr sz="1600" b="0" i="0">
                <a:latin typeface="Segoe UI" panose="020B0502040204020203" pitchFamily="34" charset="0"/>
                <a:cs typeface="Segoe UI" panose="020B0502040204020203" pitchFamily="34" charset="0"/>
              </a:defRPr>
            </a:lvl3pPr>
            <a:lvl4pPr marL="661988" indent="0">
              <a:buNone/>
              <a:defRPr sz="1600" b="0" i="0">
                <a:latin typeface="Segoe UI" panose="020B0502040204020203" pitchFamily="34" charset="0"/>
                <a:cs typeface="Segoe UI" panose="020B0502040204020203" pitchFamily="34" charset="0"/>
              </a:defRPr>
            </a:lvl4pPr>
            <a:lvl5pPr marL="855663" indent="0">
              <a:buNone/>
              <a:defRPr sz="1600" b="0" i="0">
                <a:latin typeface="Segoe UI" panose="020B0502040204020203" pitchFamily="34" charset="0"/>
                <a:cs typeface="Segoe UI" panose="020B0502040204020203" pitchFamily="34" charset="0"/>
              </a:defRPr>
            </a:lvl5pPr>
          </a:lstStyle>
          <a:p>
            <a:pPr lvl="0"/>
            <a:r>
              <a:rPr lang="en-US" dirty="0"/>
              <a:t>ARM64</a:t>
            </a:r>
            <a:r>
              <a:rPr lang="ko-KR" altLang="en-US" dirty="0"/>
              <a:t> </a:t>
            </a:r>
            <a:r>
              <a:rPr lang="en-US" altLang="ko-KR" dirty="0"/>
              <a:t>CPU</a:t>
            </a:r>
            <a:r>
              <a:rPr lang="ko-KR" altLang="en-US" dirty="0"/>
              <a:t>용 </a:t>
            </a:r>
            <a:r>
              <a:rPr lang="en-US" altLang="ko-KR" dirty="0"/>
              <a:t>Windows IoT </a:t>
            </a:r>
            <a:r>
              <a:rPr lang="ko-KR" altLang="en-US" dirty="0"/>
              <a:t>살펴보기</a:t>
            </a:r>
            <a:endParaRPr lang="en-US" dirty="0"/>
          </a:p>
        </p:txBody>
      </p:sp>
    </p:spTree>
    <p:extLst>
      <p:ext uri="{BB962C8B-B14F-4D97-AF65-F5344CB8AC3E}">
        <p14:creationId xmlns:p14="http://schemas.microsoft.com/office/powerpoint/2010/main" val="5678982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750" fill="hold"/>
                                        <p:tgtEl>
                                          <p:spTgt spid="15"/>
                                        </p:tgtEl>
                                        <p:attrNameLst>
                                          <p:attrName>ppt_x</p:attrName>
                                        </p:attrNameLst>
                                      </p:cBhvr>
                                      <p:tavLst>
                                        <p:tav tm="0">
                                          <p:val>
                                            <p:strVal val="1+#ppt_w/2"/>
                                          </p:val>
                                        </p:tav>
                                        <p:tav tm="100000">
                                          <p:val>
                                            <p:strVal val="#ppt_x"/>
                                          </p:val>
                                        </p:tav>
                                      </p:tavLst>
                                    </p:anim>
                                    <p:anim calcmode="lin" valueType="num">
                                      <p:cBhvr additive="base">
                                        <p:cTn id="12" dur="75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750"/>
                            </p:stCondLst>
                            <p:childTnLst>
                              <p:par>
                                <p:cTn id="14" presetID="10" presetClass="entr" presetSubtype="0" fill="hold" grpId="0" nodeType="afterEffect">
                                  <p:stCondLst>
                                    <p:cond delay="0"/>
                                  </p:stCondLst>
                                  <p:childTnLst>
                                    <p:set>
                                      <p:cBhvr>
                                        <p:cTn id="15" dur="1" fill="hold">
                                          <p:stCondLst>
                                            <p:cond delay="0"/>
                                          </p:stCondLst>
                                        </p:cTn>
                                        <p:tgtEl>
                                          <p:spTgt spid="66">
                                            <p:txEl>
                                              <p:pRg st="0" end="0"/>
                                            </p:txEl>
                                          </p:spTgt>
                                        </p:tgtEl>
                                        <p:attrNameLst>
                                          <p:attrName>style.visibility</p:attrName>
                                        </p:attrNameLst>
                                      </p:cBhvr>
                                      <p:to>
                                        <p:strVal val="visible"/>
                                      </p:to>
                                    </p:set>
                                    <p:animEffect transition="in" filter="fade">
                                      <p:cBhvr>
                                        <p:cTn id="16" dur="500"/>
                                        <p:tgtEl>
                                          <p:spTgt spid="6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xEl>
                                              <p:pRg st="0" end="0"/>
                                            </p:txEl>
                                          </p:spTgt>
                                        </p:tgtEl>
                                        <p:attrNameLst>
                                          <p:attrName>style.visibility</p:attrName>
                                        </p:attrNameLst>
                                      </p:cBhvr>
                                      <p:to>
                                        <p:strVal val="visible"/>
                                      </p:to>
                                    </p:set>
                                    <p:animEffect transition="in" filter="fade">
                                      <p:cBhvr>
                                        <p:cTn id="21"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4" grpId="0" animBg="1"/>
      <p:bldP spid="15" grpId="0" animBg="1"/>
      <p:bldP spid="66" grpId="0" build="p">
        <p:tmplLst>
          <p:tmpl lvl="1">
            <p:tnLst>
              <p:par>
                <p:cTn presetID="10" presetClass="entr" presetSubtype="0" fill="hold" nodeType="afterEffect">
                  <p:stCondLst>
                    <p:cond delay="0"/>
                  </p:stCondLst>
                  <p:childTnLst>
                    <p:set>
                      <p:cBhvr>
                        <p:cTn dur="1" fill="hold">
                          <p:stCondLst>
                            <p:cond delay="0"/>
                          </p:stCondLst>
                        </p:cTn>
                        <p:tgtEl>
                          <p:spTgt spid="66"/>
                        </p:tgtEl>
                        <p:attrNameLst>
                          <p:attrName>style.visibility</p:attrName>
                        </p:attrNameLst>
                      </p:cBhvr>
                      <p:to>
                        <p:strVal val="visible"/>
                      </p:to>
                    </p:set>
                    <p:animEffect transition="in" filter="fade">
                      <p:cBhvr>
                        <p:cTn dur="500"/>
                        <p:tgtEl>
                          <p:spTgt spid="66"/>
                        </p:tgtEl>
                      </p:cBhvr>
                    </p:animEffect>
                  </p:childTnLst>
                </p:cTn>
              </p:par>
            </p:tnLst>
          </p:tmpl>
        </p:tmplLst>
      </p:bldP>
    </p:bldLst>
  </p:timing>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1.emf"/><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9"/>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832" r:id="rId1"/>
    <p:sldLayoutId id="2147485096" r:id="rId2"/>
    <p:sldLayoutId id="2147484577" r:id="rId3"/>
    <p:sldLayoutId id="2147484610" r:id="rId4"/>
    <p:sldLayoutId id="2147484710" r:id="rId5"/>
    <p:sldLayoutId id="2147484850" r:id="rId6"/>
    <p:sldLayoutId id="2147484849" r:id="rId7"/>
    <p:sldLayoutId id="2147484840" r:id="rId8"/>
    <p:sldLayoutId id="2147484865" r:id="rId9"/>
    <p:sldLayoutId id="2147484864" r:id="rId10"/>
    <p:sldLayoutId id="2147484841" r:id="rId11"/>
    <p:sldLayoutId id="2147484842" r:id="rId12"/>
    <p:sldLayoutId id="2147485091" r:id="rId13"/>
    <p:sldLayoutId id="2147485092" r:id="rId14"/>
    <p:sldLayoutId id="2147485093" r:id="rId15"/>
    <p:sldLayoutId id="2147485094" r:id="rId16"/>
    <p:sldLayoutId id="2147485095" r:id="rId17"/>
    <p:sldLayoutId id="2147484240" r:id="rId18"/>
    <p:sldLayoutId id="2147484844" r:id="rId19"/>
    <p:sldLayoutId id="2147484845" r:id="rId20"/>
    <p:sldLayoutId id="2147484846" r:id="rId21"/>
    <p:sldLayoutId id="2147484847" r:id="rId22"/>
    <p:sldLayoutId id="2147484474" r:id="rId23"/>
    <p:sldLayoutId id="2147484603" r:id="rId24"/>
    <p:sldLayoutId id="2147484751" r:id="rId25"/>
    <p:sldLayoutId id="2147484783" r:id="rId26"/>
    <p:sldLayoutId id="2147484784" r:id="rId27"/>
    <p:sldLayoutId id="2147484785" r:id="rId28"/>
    <p:sldLayoutId id="2147484787" r:id="rId29"/>
    <p:sldLayoutId id="2147484786" r:id="rId30"/>
    <p:sldLayoutId id="2147484249" r:id="rId31"/>
    <p:sldLayoutId id="2147484584" r:id="rId32"/>
    <p:sldLayoutId id="2147484671" r:id="rId33"/>
    <p:sldLayoutId id="2147484673" r:id="rId34"/>
    <p:sldLayoutId id="2147484299" r:id="rId35"/>
    <p:sldLayoutId id="2147484263" r:id="rId36"/>
    <p:sldLayoutId id="2147485109" r:id="rId37"/>
  </p:sldLayoutIdLst>
  <p:transition>
    <p:fade/>
  </p:transition>
  <p:hf sldNum="0" hdr="0" ftr="0" dt="0"/>
  <p:txStyles>
    <p:titleStyle>
      <a:lvl1pPr algn="l" defTabSz="932742" rtl="0" eaLnBrk="1" latinLnBrk="0" hangingPunct="1">
        <a:lnSpc>
          <a:spcPct val="100000"/>
        </a:lnSpc>
        <a:spcBef>
          <a:spcPct val="0"/>
        </a:spcBef>
        <a:buNone/>
        <a:defRPr lang="en-US" sz="3600" b="1" i="0" kern="1200" cap="none" spc="-50" baseline="0" dirty="0" smtClean="0">
          <a:ln w="3175">
            <a:noFill/>
          </a:ln>
          <a:solidFill>
            <a:schemeClr val="tx1"/>
          </a:solidFill>
          <a:effectLst/>
          <a:latin typeface="Segoe UI Semibold" panose="020B0502040204020203" pitchFamily="34" charset="0"/>
          <a:ea typeface="+mn-ea"/>
          <a:cs typeface="Segoe UI Semibold" panose="020B0502040204020203"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b="0" i="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b="0" i="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b="0" i="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i="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b="0" i="0" kern="1200" spc="0" baseline="0">
          <a:gradFill>
            <a:gsLst>
              <a:gs pos="1250">
                <a:schemeClr val="tx1"/>
              </a:gs>
              <a:gs pos="100000">
                <a:schemeClr val="tx1"/>
              </a:gs>
            </a:gsLst>
            <a:lin ang="5400000" scaled="0"/>
          </a:gradFill>
          <a:latin typeface="Segoe UI" panose="020B0502040204020203" pitchFamily="34" charset="0"/>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7.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7.xml"/><Relationship Id="rId5" Type="http://schemas.openxmlformats.org/officeDocument/2006/relationships/image" Target="../media/image11.jpe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7.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7.xml"/><Relationship Id="rId4"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7.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7.xml"/><Relationship Id="rId6" Type="http://schemas.openxmlformats.org/officeDocument/2006/relationships/image" Target="../media/image17.png"/><Relationship Id="rId5" Type="http://schemas.openxmlformats.org/officeDocument/2006/relationships/image" Target="../media/image16.jpeg"/><Relationship Id="rId4" Type="http://schemas.openxmlformats.org/officeDocument/2006/relationships/image" Target="../media/image15.jpe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7.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7.xml"/><Relationship Id="rId4" Type="http://schemas.openxmlformats.org/officeDocument/2006/relationships/image" Target="../media/image21.jpe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7.xml"/><Relationship Id="rId4" Type="http://schemas.openxmlformats.org/officeDocument/2006/relationships/image" Target="../media/image2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DACDD5D-0C16-830C-2556-310AFCFC384D}"/>
              </a:ext>
            </a:extLst>
          </p:cNvPr>
          <p:cNvPicPr>
            <a:picLocks noGrp="1" noChangeAspect="1"/>
          </p:cNvPicPr>
          <p:nvPr>
            <p:ph idx="1"/>
          </p:nvPr>
        </p:nvPicPr>
        <p:blipFill rotWithShape="1">
          <a:blip r:embed="rId2"/>
          <a:srcRect l="27542" r="1" b="1"/>
          <a:stretch/>
        </p:blipFill>
        <p:spPr>
          <a:xfrm>
            <a:off x="20" y="1282"/>
            <a:ext cx="12191980" cy="6856718"/>
          </a:xfrm>
          <a:prstGeom prst="rect">
            <a:avLst/>
          </a:prstGeom>
        </p:spPr>
      </p:pic>
      <p:sp>
        <p:nvSpPr>
          <p:cNvPr id="8" name="TextBox 7">
            <a:extLst>
              <a:ext uri="{FF2B5EF4-FFF2-40B4-BE49-F238E27FC236}">
                <a16:creationId xmlns:a16="http://schemas.microsoft.com/office/drawing/2014/main" id="{ACCF9908-6F7D-5A56-01F4-B7DD5A380CB6}"/>
              </a:ext>
            </a:extLst>
          </p:cNvPr>
          <p:cNvSpPr txBox="1"/>
          <p:nvPr/>
        </p:nvSpPr>
        <p:spPr>
          <a:xfrm>
            <a:off x="2582762" y="6301057"/>
            <a:ext cx="6494022"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MVP</a:t>
            </a:r>
            <a:r>
              <a:rPr kumimoji="0" 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기술 전문가와</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만나보는</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lang="en-US" altLang="ko-KR" sz="1400" b="1" dirty="0">
                <a:solidFill>
                  <a:prstClr val="white"/>
                </a:solidFill>
                <a:latin typeface="Malgun Gothic" panose="020B0503020000020004" pitchFamily="34" charset="-127"/>
                <a:ea typeface="Malgun Gothic" panose="020B0503020000020004" pitchFamily="34" charset="-127"/>
              </a:rPr>
              <a:t> </a:t>
            </a:r>
            <a:r>
              <a:rPr kumimoji="0" lang="en-US" altLang="ko-KR" sz="20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Microsoft Build 2022 After Party</a:t>
            </a:r>
            <a:endParaRPr kumimoji="0" sz="16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endParaRPr>
          </a:p>
        </p:txBody>
      </p:sp>
      <p:pic>
        <p:nvPicPr>
          <p:cNvPr id="10" name="Picture 2">
            <a:extLst>
              <a:ext uri="{FF2B5EF4-FFF2-40B4-BE49-F238E27FC236}">
                <a16:creationId xmlns:a16="http://schemas.microsoft.com/office/drawing/2014/main" id="{44186A70-4B6E-AEBB-8EB3-FB8E98488D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496" y="6277032"/>
            <a:ext cx="1110783" cy="4481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5E9F0B3-0D62-6A98-83E2-0D733F7471A5}"/>
              </a:ext>
            </a:extLst>
          </p:cNvPr>
          <p:cNvSpPr/>
          <p:nvPr/>
        </p:nvSpPr>
        <p:spPr>
          <a:xfrm>
            <a:off x="719234" y="2064233"/>
            <a:ext cx="5206233" cy="769441"/>
          </a:xfrm>
          <a:prstGeom prst="rect">
            <a:avLst/>
          </a:prstGeom>
        </p:spPr>
        <p:txBody>
          <a:bodyPr wrap="none">
            <a:spAutoFit/>
          </a:bodyPr>
          <a:lstStyle/>
          <a:p>
            <a:r>
              <a:rPr lang="en-US" sz="4400" b="1" dirty="0">
                <a:solidFill>
                  <a:schemeClr val="bg1"/>
                </a:solidFill>
                <a:latin typeface="Segoe UI Semibold" panose="020B0502040204020203" pitchFamily="34" charset="0"/>
                <a:cs typeface="Segoe UI Semibold" panose="020B0502040204020203" pitchFamily="34" charset="0"/>
              </a:rPr>
              <a:t>Microsoft</a:t>
            </a:r>
            <a:r>
              <a:rPr lang="ko-KR" altLang="en-US" sz="4400" b="1" dirty="0">
                <a:solidFill>
                  <a:schemeClr val="bg1"/>
                </a:solidFill>
                <a:latin typeface="Segoe UI Semibold" panose="020B0502040204020203" pitchFamily="34" charset="0"/>
                <a:cs typeface="Segoe UI Semibold" panose="020B0502040204020203" pitchFamily="34" charset="0"/>
              </a:rPr>
              <a:t>가 사는 법</a:t>
            </a:r>
            <a:endParaRPr lang="ko-KR" altLang="en-US" sz="4400" b="1" u="none" strike="noStrike" dirty="0">
              <a:solidFill>
                <a:schemeClr val="bg1"/>
              </a:solidFill>
              <a:effectLst/>
              <a:latin typeface="Segoe UI Semibold" panose="020B0502040204020203" pitchFamily="34" charset="0"/>
              <a:cs typeface="Segoe UI Semibold" panose="020B0502040204020203" pitchFamily="34" charset="0"/>
            </a:endParaRPr>
          </a:p>
        </p:txBody>
      </p:sp>
      <p:sp>
        <p:nvSpPr>
          <p:cNvPr id="19" name="Rectangle 18">
            <a:extLst>
              <a:ext uri="{FF2B5EF4-FFF2-40B4-BE49-F238E27FC236}">
                <a16:creationId xmlns:a16="http://schemas.microsoft.com/office/drawing/2014/main" id="{8009A158-47F4-A013-45CF-A454B3A71D03}"/>
              </a:ext>
            </a:extLst>
          </p:cNvPr>
          <p:cNvSpPr/>
          <p:nvPr/>
        </p:nvSpPr>
        <p:spPr>
          <a:xfrm>
            <a:off x="719234" y="1281918"/>
            <a:ext cx="1977593" cy="584775"/>
          </a:xfrm>
          <a:prstGeom prst="rect">
            <a:avLst/>
          </a:prstGeom>
        </p:spPr>
        <p:txBody>
          <a:bodyPr wrap="none">
            <a:spAutoFit/>
          </a:bodyPr>
          <a:lstStyle/>
          <a:p>
            <a:r>
              <a:rPr lang="en-US" sz="3200" b="1" dirty="0">
                <a:solidFill>
                  <a:schemeClr val="bg1"/>
                </a:solidFill>
                <a:latin typeface="Segoe UI Semibold" panose="020B0502040204020203" pitchFamily="34" charset="0"/>
                <a:cs typeface="Segoe UI Semibold" panose="020B0502040204020203" pitchFamily="34" charset="0"/>
              </a:rPr>
              <a:t>[Keynote]</a:t>
            </a:r>
            <a:endParaRPr lang="ko-KR" altLang="en-US" sz="3200" b="1" u="none" strike="noStrike" dirty="0">
              <a:solidFill>
                <a:schemeClr val="bg1"/>
              </a:solidFill>
              <a:effectLst/>
              <a:latin typeface="Segoe UI Semibold" panose="020B0502040204020203" pitchFamily="34" charset="0"/>
              <a:cs typeface="Segoe UI Semibold" panose="020B0502040204020203" pitchFamily="34" charset="0"/>
            </a:endParaRPr>
          </a:p>
        </p:txBody>
      </p:sp>
      <p:sp>
        <p:nvSpPr>
          <p:cNvPr id="20" name="Rectangle 19">
            <a:extLst>
              <a:ext uri="{FF2B5EF4-FFF2-40B4-BE49-F238E27FC236}">
                <a16:creationId xmlns:a16="http://schemas.microsoft.com/office/drawing/2014/main" id="{47DE1881-2FA8-4ADF-84D1-DDFEF8A8706E}"/>
              </a:ext>
            </a:extLst>
          </p:cNvPr>
          <p:cNvSpPr/>
          <p:nvPr/>
        </p:nvSpPr>
        <p:spPr>
          <a:xfrm>
            <a:off x="797206" y="4069959"/>
            <a:ext cx="2133918" cy="523220"/>
          </a:xfrm>
          <a:prstGeom prst="rect">
            <a:avLst/>
          </a:prstGeom>
        </p:spPr>
        <p:txBody>
          <a:bodyPr wrap="none">
            <a:spAutoFit/>
          </a:bodyPr>
          <a:lstStyle/>
          <a:p>
            <a:r>
              <a:rPr lang="ko-KR" altLang="en-US" sz="2800" b="1" u="none" strike="noStrike" dirty="0">
                <a:solidFill>
                  <a:schemeClr val="bg1"/>
                </a:solidFill>
                <a:effectLst/>
                <a:latin typeface="Segoe UI Semibold" panose="020B0502040204020203" pitchFamily="34" charset="0"/>
                <a:cs typeface="Segoe UI Semibold" panose="020B0502040204020203" pitchFamily="34" charset="0"/>
              </a:rPr>
              <a:t>김영욱 </a:t>
            </a:r>
            <a:r>
              <a:rPr lang="en-US" altLang="ko-KR" sz="2800" b="1" u="none" strike="noStrike" dirty="0">
                <a:solidFill>
                  <a:schemeClr val="bg1"/>
                </a:solidFill>
                <a:effectLst/>
                <a:latin typeface="Segoe UI Semibold" panose="020B0502040204020203" pitchFamily="34" charset="0"/>
                <a:cs typeface="Segoe UI Semibold" panose="020B0502040204020203" pitchFamily="34" charset="0"/>
              </a:rPr>
              <a:t>MVP</a:t>
            </a:r>
            <a:endParaRPr lang="ko-KR" altLang="en-US" sz="2800" b="1" u="none" strike="noStrike" dirty="0">
              <a:solidFill>
                <a:schemeClr val="bg1"/>
              </a:solidFill>
              <a:effectLst/>
              <a:latin typeface="Segoe UI Semibold" panose="020B0502040204020203" pitchFamily="34" charset="0"/>
              <a:cs typeface="Segoe UI Semibold" panose="020B0502040204020203" pitchFamily="34" charset="0"/>
            </a:endParaRPr>
          </a:p>
        </p:txBody>
      </p:sp>
      <p:pic>
        <p:nvPicPr>
          <p:cNvPr id="5" name="Picture 2">
            <a:extLst>
              <a:ext uri="{FF2B5EF4-FFF2-40B4-BE49-F238E27FC236}">
                <a16:creationId xmlns:a16="http://schemas.microsoft.com/office/drawing/2014/main" id="{91BBA7BE-BDEC-C8F8-66C7-1DB722F7BD4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0387" b="9053"/>
          <a:stretch/>
        </p:blipFill>
        <p:spPr bwMode="auto">
          <a:xfrm>
            <a:off x="3203522" y="4180118"/>
            <a:ext cx="1893271" cy="1892314"/>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806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DACDD5D-0C16-830C-2556-310AFCFC384D}"/>
              </a:ext>
            </a:extLst>
          </p:cNvPr>
          <p:cNvPicPr>
            <a:picLocks noGrp="1" noChangeAspect="1"/>
          </p:cNvPicPr>
          <p:nvPr>
            <p:ph idx="1"/>
          </p:nvPr>
        </p:nvPicPr>
        <p:blipFill rotWithShape="1">
          <a:blip r:embed="rId2"/>
          <a:srcRect l="27542" r="1" b="1"/>
          <a:stretch/>
        </p:blipFill>
        <p:spPr>
          <a:xfrm>
            <a:off x="20" y="1282"/>
            <a:ext cx="12191980" cy="6856718"/>
          </a:xfrm>
          <a:prstGeom prst="rect">
            <a:avLst/>
          </a:prstGeom>
        </p:spPr>
      </p:pic>
      <p:sp>
        <p:nvSpPr>
          <p:cNvPr id="8" name="TextBox 7">
            <a:extLst>
              <a:ext uri="{FF2B5EF4-FFF2-40B4-BE49-F238E27FC236}">
                <a16:creationId xmlns:a16="http://schemas.microsoft.com/office/drawing/2014/main" id="{ACCF9908-6F7D-5A56-01F4-B7DD5A380CB6}"/>
              </a:ext>
            </a:extLst>
          </p:cNvPr>
          <p:cNvSpPr txBox="1"/>
          <p:nvPr/>
        </p:nvSpPr>
        <p:spPr>
          <a:xfrm>
            <a:off x="2582762" y="6301057"/>
            <a:ext cx="6494022"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MVP</a:t>
            </a:r>
            <a:r>
              <a:rPr kumimoji="0" 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기술 전문가와</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만나보는</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lang="en-US" altLang="ko-KR" sz="1400" b="1" dirty="0">
                <a:solidFill>
                  <a:prstClr val="white"/>
                </a:solidFill>
                <a:latin typeface="Malgun Gothic" panose="020B0503020000020004" pitchFamily="34" charset="-127"/>
                <a:ea typeface="Malgun Gothic" panose="020B0503020000020004" pitchFamily="34" charset="-127"/>
              </a:rPr>
              <a:t> </a:t>
            </a:r>
            <a:r>
              <a:rPr kumimoji="0" lang="en-US" altLang="ko-KR" sz="20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Microsoft Build 2022 After Party</a:t>
            </a:r>
            <a:endParaRPr kumimoji="0" sz="16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endParaRPr>
          </a:p>
        </p:txBody>
      </p:sp>
      <p:pic>
        <p:nvPicPr>
          <p:cNvPr id="10" name="Picture 2">
            <a:extLst>
              <a:ext uri="{FF2B5EF4-FFF2-40B4-BE49-F238E27FC236}">
                <a16:creationId xmlns:a16="http://schemas.microsoft.com/office/drawing/2014/main" id="{44186A70-4B6E-AEBB-8EB3-FB8E98488D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496" y="6277032"/>
            <a:ext cx="1110783" cy="4481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5E9F0B3-0D62-6A98-83E2-0D733F7471A5}"/>
              </a:ext>
            </a:extLst>
          </p:cNvPr>
          <p:cNvSpPr/>
          <p:nvPr/>
        </p:nvSpPr>
        <p:spPr>
          <a:xfrm>
            <a:off x="719234" y="1084808"/>
            <a:ext cx="5083443" cy="1938992"/>
          </a:xfrm>
          <a:prstGeom prst="rect">
            <a:avLst/>
          </a:prstGeom>
        </p:spPr>
        <p:txBody>
          <a:bodyPr wrap="none">
            <a:spAutoFit/>
          </a:bodyPr>
          <a:lstStyle/>
          <a:p>
            <a:r>
              <a:rPr lang="ko-KR" altLang="en-US" sz="4000" b="1" dirty="0">
                <a:solidFill>
                  <a:schemeClr val="bg1"/>
                </a:solidFill>
                <a:latin typeface="Segoe UI Semibold" panose="020B0502040204020203" pitchFamily="34" charset="0"/>
                <a:cs typeface="Segoe UI Semibold" panose="020B0502040204020203" pitchFamily="34" charset="0"/>
              </a:rPr>
              <a:t>소프트웨어 개발과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엔지니어링 시스템의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미래</a:t>
            </a:r>
          </a:p>
        </p:txBody>
      </p:sp>
      <p:sp>
        <p:nvSpPr>
          <p:cNvPr id="9" name="Rectangle 8">
            <a:extLst>
              <a:ext uri="{FF2B5EF4-FFF2-40B4-BE49-F238E27FC236}">
                <a16:creationId xmlns:a16="http://schemas.microsoft.com/office/drawing/2014/main" id="{77D41F4F-1FEB-1E9F-ABF6-7B751C515F09}"/>
              </a:ext>
            </a:extLst>
          </p:cNvPr>
          <p:cNvSpPr/>
          <p:nvPr/>
        </p:nvSpPr>
        <p:spPr>
          <a:xfrm>
            <a:off x="797206" y="4182866"/>
            <a:ext cx="2133918" cy="954107"/>
          </a:xfrm>
          <a:prstGeom prst="rect">
            <a:avLst/>
          </a:prstGeom>
        </p:spPr>
        <p:txBody>
          <a:bodyPr wrap="none">
            <a:spAutoFit/>
          </a:bodyPr>
          <a:lstStyle/>
          <a:p>
            <a:r>
              <a:rPr lang="ko-KR" altLang="en-US" sz="2800" b="1" dirty="0" err="1">
                <a:solidFill>
                  <a:schemeClr val="bg1"/>
                </a:solidFill>
                <a:latin typeface="Segoe UI Semibold" panose="020B0502040204020203" pitchFamily="34" charset="0"/>
                <a:cs typeface="Segoe UI Semibold" panose="020B0502040204020203" pitchFamily="34" charset="0"/>
              </a:rPr>
              <a:t>권순만</a:t>
            </a:r>
            <a:r>
              <a:rPr lang="ko-KR" altLang="en-US" sz="2800" b="1" dirty="0">
                <a:solidFill>
                  <a:schemeClr val="bg1"/>
                </a:solidFill>
                <a:latin typeface="Segoe UI Semibold" panose="020B0502040204020203" pitchFamily="34" charset="0"/>
                <a:cs typeface="Segoe UI Semibold" panose="020B0502040204020203" pitchFamily="34" charset="0"/>
              </a:rPr>
              <a:t> </a:t>
            </a:r>
            <a:r>
              <a:rPr lang="en-US" altLang="ko-KR" sz="2800" b="1" dirty="0">
                <a:solidFill>
                  <a:schemeClr val="bg1"/>
                </a:solidFill>
                <a:latin typeface="Segoe UI Semibold" panose="020B0502040204020203" pitchFamily="34" charset="0"/>
                <a:cs typeface="Segoe UI Semibold" panose="020B0502040204020203" pitchFamily="34" charset="0"/>
              </a:rPr>
              <a:t>MVP</a:t>
            </a:r>
          </a:p>
          <a:p>
            <a:r>
              <a:rPr lang="ko-KR" altLang="en-US" sz="2800" b="1" dirty="0" err="1">
                <a:solidFill>
                  <a:schemeClr val="bg1"/>
                </a:solidFill>
                <a:latin typeface="Segoe UI Semibold" panose="020B0502040204020203" pitchFamily="34" charset="0"/>
                <a:cs typeface="Segoe UI Semibold" panose="020B0502040204020203" pitchFamily="34" charset="0"/>
              </a:rPr>
              <a:t>황후순</a:t>
            </a:r>
            <a:endParaRPr lang="en-US" altLang="ko-KR" sz="2800" b="1" dirty="0">
              <a:solidFill>
                <a:schemeClr val="bg1"/>
              </a:solidFill>
              <a:latin typeface="Segoe UI Semibold" panose="020B0502040204020203" pitchFamily="34" charset="0"/>
              <a:cs typeface="Segoe UI Semibold" panose="020B0502040204020203" pitchFamily="34" charset="0"/>
            </a:endParaRPr>
          </a:p>
        </p:txBody>
      </p:sp>
      <p:sp>
        <p:nvSpPr>
          <p:cNvPr id="2" name="Rectangle 1">
            <a:extLst>
              <a:ext uri="{FF2B5EF4-FFF2-40B4-BE49-F238E27FC236}">
                <a16:creationId xmlns:a16="http://schemas.microsoft.com/office/drawing/2014/main" id="{E87133C2-4C2C-AF6A-B8E4-1467EFA0CB83}"/>
              </a:ext>
            </a:extLst>
          </p:cNvPr>
          <p:cNvSpPr/>
          <p:nvPr/>
        </p:nvSpPr>
        <p:spPr>
          <a:xfrm>
            <a:off x="797206" y="2968000"/>
            <a:ext cx="6096000" cy="1077218"/>
          </a:xfrm>
          <a:prstGeom prst="rect">
            <a:avLst/>
          </a:prstGeom>
        </p:spPr>
        <p:txBody>
          <a:bodyPr>
            <a:spAutoFit/>
          </a:bodyPr>
          <a:lstStyle/>
          <a:p>
            <a:r>
              <a:rPr lang="en-US" altLang="ko-KR" sz="2400" b="1" dirty="0">
                <a:solidFill>
                  <a:schemeClr val="bg1"/>
                </a:solidFill>
                <a:latin typeface="+mj-ea"/>
                <a:ea typeface="+mj-ea"/>
              </a:rPr>
              <a:t>Microsoft Dev</a:t>
            </a:r>
            <a:r>
              <a:rPr lang="ko-KR" altLang="en-US" sz="2400" b="1" dirty="0">
                <a:solidFill>
                  <a:schemeClr val="bg1"/>
                </a:solidFill>
                <a:latin typeface="+mj-ea"/>
                <a:ea typeface="+mj-ea"/>
              </a:rPr>
              <a:t> </a:t>
            </a:r>
            <a:r>
              <a:rPr lang="en-US" altLang="ko-KR" sz="2400" b="1" dirty="0">
                <a:solidFill>
                  <a:schemeClr val="bg1"/>
                </a:solidFill>
                <a:latin typeface="+mj-ea"/>
                <a:ea typeface="+mj-ea"/>
              </a:rPr>
              <a:t>Box</a:t>
            </a:r>
          </a:p>
          <a:p>
            <a:r>
              <a:rPr lang="en-US" altLang="ko-KR" sz="2000" b="1" dirty="0">
                <a:solidFill>
                  <a:schemeClr val="bg1"/>
                </a:solidFill>
                <a:latin typeface="+mj-ea"/>
                <a:ea typeface="+mj-ea"/>
              </a:rPr>
              <a:t>  </a:t>
            </a:r>
            <a:r>
              <a:rPr lang="ko-KR" altLang="en-US" sz="2000" b="1" dirty="0">
                <a:solidFill>
                  <a:schemeClr val="bg1"/>
                </a:solidFill>
                <a:latin typeface="+mj-ea"/>
                <a:ea typeface="+mj-ea"/>
              </a:rPr>
              <a:t>엔지니어링 시스템을 통해 개발자 속도 </a:t>
            </a:r>
            <a:br>
              <a:rPr lang="en-US" altLang="ko-KR" sz="2000" b="1" dirty="0">
                <a:solidFill>
                  <a:schemeClr val="bg1"/>
                </a:solidFill>
                <a:latin typeface="+mj-ea"/>
                <a:ea typeface="+mj-ea"/>
              </a:rPr>
            </a:br>
            <a:r>
              <a:rPr lang="en-US" altLang="ko-KR" sz="2000" b="1" dirty="0">
                <a:solidFill>
                  <a:schemeClr val="bg1"/>
                </a:solidFill>
                <a:latin typeface="+mj-ea"/>
                <a:ea typeface="+mj-ea"/>
              </a:rPr>
              <a:t>  </a:t>
            </a:r>
            <a:r>
              <a:rPr lang="ko-KR" altLang="en-US" sz="2000" b="1" dirty="0">
                <a:solidFill>
                  <a:schemeClr val="bg1"/>
                </a:solidFill>
                <a:latin typeface="+mj-ea"/>
                <a:ea typeface="+mj-ea"/>
              </a:rPr>
              <a:t>증진할 수 있는 환경 제공</a:t>
            </a:r>
          </a:p>
        </p:txBody>
      </p:sp>
      <p:sp>
        <p:nvSpPr>
          <p:cNvPr id="13" name="타원 1">
            <a:extLst>
              <a:ext uri="{FF2B5EF4-FFF2-40B4-BE49-F238E27FC236}">
                <a16:creationId xmlns:a16="http://schemas.microsoft.com/office/drawing/2014/main" id="{F304BA64-A511-CA00-9DAB-A769683F73A8}"/>
              </a:ext>
            </a:extLst>
          </p:cNvPr>
          <p:cNvSpPr/>
          <p:nvPr/>
        </p:nvSpPr>
        <p:spPr bwMode="auto">
          <a:xfrm>
            <a:off x="3005774" y="4129723"/>
            <a:ext cx="1940400" cy="1940400"/>
          </a:xfrm>
          <a:prstGeom prst="ellipse">
            <a:avLst/>
          </a:prstGeom>
          <a:blipFill dpi="0" rotWithShape="1">
            <a:blip r:embed="rId4">
              <a:extLst>
                <a:ext uri="{28A0092B-C50C-407E-A947-70E740481C1C}">
                  <a14:useLocalDpi xmlns:a14="http://schemas.microsoft.com/office/drawing/2010/main" val="0"/>
                </a:ext>
              </a:extLst>
            </a:blip>
            <a:srcRect/>
            <a:stretch>
              <a:fillRect/>
            </a:stretch>
          </a:blipFill>
          <a:ln w="38100">
            <a:solidFill>
              <a:schemeClr val="accent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ko-KR" altLang="en-US" sz="2000" dirty="0" err="1">
              <a:solidFill>
                <a:srgbClr val="000000"/>
              </a:solidFill>
              <a:ea typeface="Segoe UI" pitchFamily="34" charset="0"/>
              <a:cs typeface="Segoe UI" pitchFamily="34" charset="0"/>
            </a:endParaRPr>
          </a:p>
        </p:txBody>
      </p:sp>
      <p:pic>
        <p:nvPicPr>
          <p:cNvPr id="1026" name="Picture 2">
            <a:extLst>
              <a:ext uri="{FF2B5EF4-FFF2-40B4-BE49-F238E27FC236}">
                <a16:creationId xmlns:a16="http://schemas.microsoft.com/office/drawing/2014/main" id="{E8562D22-03B6-D371-EDD6-6C2662E108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02816" y="4129723"/>
            <a:ext cx="1940400" cy="1940400"/>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74159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DACDD5D-0C16-830C-2556-310AFCFC384D}"/>
              </a:ext>
            </a:extLst>
          </p:cNvPr>
          <p:cNvPicPr>
            <a:picLocks noGrp="1" noChangeAspect="1"/>
          </p:cNvPicPr>
          <p:nvPr>
            <p:ph idx="1"/>
          </p:nvPr>
        </p:nvPicPr>
        <p:blipFill rotWithShape="1">
          <a:blip r:embed="rId2"/>
          <a:srcRect l="27542" r="1" b="1"/>
          <a:stretch/>
        </p:blipFill>
        <p:spPr>
          <a:xfrm>
            <a:off x="20" y="1282"/>
            <a:ext cx="12191980" cy="6856718"/>
          </a:xfrm>
          <a:prstGeom prst="rect">
            <a:avLst/>
          </a:prstGeom>
        </p:spPr>
      </p:pic>
      <p:sp>
        <p:nvSpPr>
          <p:cNvPr id="8" name="TextBox 7">
            <a:extLst>
              <a:ext uri="{FF2B5EF4-FFF2-40B4-BE49-F238E27FC236}">
                <a16:creationId xmlns:a16="http://schemas.microsoft.com/office/drawing/2014/main" id="{ACCF9908-6F7D-5A56-01F4-B7DD5A380CB6}"/>
              </a:ext>
            </a:extLst>
          </p:cNvPr>
          <p:cNvSpPr txBox="1"/>
          <p:nvPr/>
        </p:nvSpPr>
        <p:spPr>
          <a:xfrm>
            <a:off x="2582762" y="6301057"/>
            <a:ext cx="6494022"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MVP</a:t>
            </a:r>
            <a:r>
              <a:rPr kumimoji="0" 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기술 전문가와</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만나보는</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lang="en-US" altLang="ko-KR" sz="1400" b="1" dirty="0">
                <a:solidFill>
                  <a:prstClr val="white"/>
                </a:solidFill>
                <a:latin typeface="Malgun Gothic" panose="020B0503020000020004" pitchFamily="34" charset="-127"/>
                <a:ea typeface="Malgun Gothic" panose="020B0503020000020004" pitchFamily="34" charset="-127"/>
              </a:rPr>
              <a:t> </a:t>
            </a:r>
            <a:r>
              <a:rPr kumimoji="0" lang="en-US" altLang="ko-KR" sz="20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Microsoft Build 2022 After Party</a:t>
            </a:r>
            <a:endParaRPr kumimoji="0" sz="16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endParaRPr>
          </a:p>
        </p:txBody>
      </p:sp>
      <p:pic>
        <p:nvPicPr>
          <p:cNvPr id="10" name="Picture 2">
            <a:extLst>
              <a:ext uri="{FF2B5EF4-FFF2-40B4-BE49-F238E27FC236}">
                <a16:creationId xmlns:a16="http://schemas.microsoft.com/office/drawing/2014/main" id="{44186A70-4B6E-AEBB-8EB3-FB8E98488D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496" y="6277032"/>
            <a:ext cx="1110783" cy="4481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5E9F0B3-0D62-6A98-83E2-0D733F7471A5}"/>
              </a:ext>
            </a:extLst>
          </p:cNvPr>
          <p:cNvSpPr/>
          <p:nvPr/>
        </p:nvSpPr>
        <p:spPr>
          <a:xfrm>
            <a:off x="719234" y="1084808"/>
            <a:ext cx="4243469" cy="2554545"/>
          </a:xfrm>
          <a:prstGeom prst="rect">
            <a:avLst/>
          </a:prstGeom>
        </p:spPr>
        <p:txBody>
          <a:bodyPr wrap="none">
            <a:spAutoFit/>
          </a:bodyPr>
          <a:lstStyle/>
          <a:p>
            <a:r>
              <a:rPr lang="en-US" altLang="ko-KR" sz="4000" b="1" dirty="0">
                <a:solidFill>
                  <a:schemeClr val="bg1"/>
                </a:solidFill>
                <a:latin typeface="Segoe UI Semibold" panose="020B0502040204020203" pitchFamily="34" charset="0"/>
                <a:cs typeface="Segoe UI Semibold" panose="020B0502040204020203" pitchFamily="34" charset="0"/>
              </a:rPr>
              <a:t>ARM64 CPU</a:t>
            </a:r>
            <a:r>
              <a:rPr lang="ko-KR" altLang="en-US" sz="4000" b="1" dirty="0">
                <a:solidFill>
                  <a:schemeClr val="bg1"/>
                </a:solidFill>
                <a:latin typeface="Segoe UI Semibold" panose="020B0502040204020203" pitchFamily="34" charset="0"/>
                <a:cs typeface="Segoe UI Semibold" panose="020B0502040204020203" pitchFamily="34" charset="0"/>
              </a:rPr>
              <a:t>용 </a:t>
            </a:r>
            <a:br>
              <a:rPr lang="en-US" altLang="ko-KR" sz="4000" b="1" dirty="0">
                <a:solidFill>
                  <a:schemeClr val="bg1"/>
                </a:solidFill>
                <a:latin typeface="Segoe UI Semibold" panose="020B0502040204020203" pitchFamily="34" charset="0"/>
                <a:cs typeface="Segoe UI Semibold" panose="020B0502040204020203" pitchFamily="34" charset="0"/>
              </a:rPr>
            </a:br>
            <a:r>
              <a:rPr lang="en-US" altLang="ko-KR" sz="4000" b="1" dirty="0">
                <a:solidFill>
                  <a:schemeClr val="bg1"/>
                </a:solidFill>
                <a:latin typeface="Segoe UI Semibold" panose="020B0502040204020203" pitchFamily="34" charset="0"/>
                <a:cs typeface="Segoe UI Semibold" panose="020B0502040204020203" pitchFamily="34" charset="0"/>
              </a:rPr>
              <a:t>Windows IoT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살펴보기</a:t>
            </a:r>
            <a:br>
              <a:rPr lang="en-US" altLang="ko-KR" sz="4000" b="1" dirty="0">
                <a:solidFill>
                  <a:schemeClr val="bg1"/>
                </a:solidFill>
                <a:latin typeface="Segoe UI Semibold" panose="020B0502040204020203" pitchFamily="34" charset="0"/>
                <a:cs typeface="Segoe UI Semibold" panose="020B0502040204020203" pitchFamily="34" charset="0"/>
              </a:rPr>
            </a:br>
            <a:r>
              <a:rPr lang="en-US" altLang="ko-KR" sz="4000" b="1" dirty="0">
                <a:solidFill>
                  <a:schemeClr val="bg1"/>
                </a:solidFill>
                <a:latin typeface="Segoe UI Semibold" panose="020B0502040204020203" pitchFamily="34" charset="0"/>
                <a:cs typeface="Segoe UI Semibold" panose="020B0502040204020203" pitchFamily="34" charset="0"/>
              </a:rPr>
              <a:t>(Feat. Build 2022)</a:t>
            </a:r>
            <a:endParaRPr lang="ko-KR" altLang="en-US" sz="4000" b="1" dirty="0">
              <a:solidFill>
                <a:schemeClr val="bg1"/>
              </a:solidFill>
              <a:latin typeface="Segoe UI Semibold" panose="020B0502040204020203" pitchFamily="34" charset="0"/>
              <a:cs typeface="Segoe UI Semibold" panose="020B0502040204020203" pitchFamily="34" charset="0"/>
            </a:endParaRPr>
          </a:p>
        </p:txBody>
      </p:sp>
      <p:sp>
        <p:nvSpPr>
          <p:cNvPr id="9" name="Rectangle 8">
            <a:extLst>
              <a:ext uri="{FF2B5EF4-FFF2-40B4-BE49-F238E27FC236}">
                <a16:creationId xmlns:a16="http://schemas.microsoft.com/office/drawing/2014/main" id="{77D41F4F-1FEB-1E9F-ABF6-7B751C515F09}"/>
              </a:ext>
            </a:extLst>
          </p:cNvPr>
          <p:cNvSpPr/>
          <p:nvPr/>
        </p:nvSpPr>
        <p:spPr>
          <a:xfrm>
            <a:off x="797206" y="4069959"/>
            <a:ext cx="2133918" cy="523220"/>
          </a:xfrm>
          <a:prstGeom prst="rect">
            <a:avLst/>
          </a:prstGeom>
        </p:spPr>
        <p:txBody>
          <a:bodyPr wrap="none">
            <a:spAutoFit/>
          </a:bodyPr>
          <a:lstStyle/>
          <a:p>
            <a:r>
              <a:rPr lang="ko-KR" altLang="en-US" sz="2800" b="1" dirty="0">
                <a:solidFill>
                  <a:schemeClr val="bg1"/>
                </a:solidFill>
                <a:latin typeface="Segoe UI Semibold" panose="020B0502040204020203" pitchFamily="34" charset="0"/>
                <a:cs typeface="Segoe UI Semibold" panose="020B0502040204020203" pitchFamily="34" charset="0"/>
              </a:rPr>
              <a:t>김민성 </a:t>
            </a:r>
            <a:r>
              <a:rPr lang="en-US" altLang="ko-KR" sz="2800" b="1" dirty="0">
                <a:solidFill>
                  <a:schemeClr val="bg1"/>
                </a:solidFill>
                <a:latin typeface="Segoe UI Semibold" panose="020B0502040204020203" pitchFamily="34" charset="0"/>
                <a:cs typeface="Segoe UI Semibold" panose="020B0502040204020203" pitchFamily="34" charset="0"/>
              </a:rPr>
              <a:t>MVP</a:t>
            </a:r>
            <a:endParaRPr lang="ko-KR" altLang="en-US" sz="2800" b="1" dirty="0">
              <a:solidFill>
                <a:schemeClr val="bg1"/>
              </a:solidFill>
              <a:latin typeface="Segoe UI Semibold" panose="020B0502040204020203" pitchFamily="34" charset="0"/>
              <a:cs typeface="Segoe UI Semibold" panose="020B0502040204020203" pitchFamily="34" charset="0"/>
            </a:endParaRPr>
          </a:p>
        </p:txBody>
      </p:sp>
      <p:sp>
        <p:nvSpPr>
          <p:cNvPr id="14" name="Oval 13">
            <a:extLst>
              <a:ext uri="{FF2B5EF4-FFF2-40B4-BE49-F238E27FC236}">
                <a16:creationId xmlns:a16="http://schemas.microsoft.com/office/drawing/2014/main" id="{EC699A2B-3C2C-D87B-ECF8-E0F6372EFDE6}"/>
              </a:ext>
            </a:extLst>
          </p:cNvPr>
          <p:cNvSpPr/>
          <p:nvPr/>
        </p:nvSpPr>
        <p:spPr bwMode="auto">
          <a:xfrm>
            <a:off x="3254463" y="4135636"/>
            <a:ext cx="1938843" cy="1938843"/>
          </a:xfrm>
          <a:prstGeom prst="ellipse">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4">
            <a:extLst>
              <a:ext uri="{FF2B5EF4-FFF2-40B4-BE49-F238E27FC236}">
                <a16:creationId xmlns:a16="http://schemas.microsoft.com/office/drawing/2014/main" id="{397DD06B-7492-7D8E-FFC1-0FFE8D97ABB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311" b="23659"/>
          <a:stretch/>
        </p:blipFill>
        <p:spPr bwMode="auto">
          <a:xfrm>
            <a:off x="3254463" y="4131699"/>
            <a:ext cx="1938228" cy="1938992"/>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90337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DACDD5D-0C16-830C-2556-310AFCFC384D}"/>
              </a:ext>
            </a:extLst>
          </p:cNvPr>
          <p:cNvPicPr>
            <a:picLocks noGrp="1" noChangeAspect="1"/>
          </p:cNvPicPr>
          <p:nvPr>
            <p:ph idx="1"/>
          </p:nvPr>
        </p:nvPicPr>
        <p:blipFill rotWithShape="1">
          <a:blip r:embed="rId2"/>
          <a:srcRect l="27542" r="1" b="1"/>
          <a:stretch/>
        </p:blipFill>
        <p:spPr>
          <a:xfrm>
            <a:off x="20" y="1282"/>
            <a:ext cx="12191980" cy="6856718"/>
          </a:xfrm>
          <a:prstGeom prst="rect">
            <a:avLst/>
          </a:prstGeom>
        </p:spPr>
      </p:pic>
      <p:sp>
        <p:nvSpPr>
          <p:cNvPr id="8" name="TextBox 7">
            <a:extLst>
              <a:ext uri="{FF2B5EF4-FFF2-40B4-BE49-F238E27FC236}">
                <a16:creationId xmlns:a16="http://schemas.microsoft.com/office/drawing/2014/main" id="{ACCF9908-6F7D-5A56-01F4-B7DD5A380CB6}"/>
              </a:ext>
            </a:extLst>
          </p:cNvPr>
          <p:cNvSpPr txBox="1"/>
          <p:nvPr/>
        </p:nvSpPr>
        <p:spPr>
          <a:xfrm>
            <a:off x="2582762" y="6301057"/>
            <a:ext cx="6494022"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MVP</a:t>
            </a:r>
            <a:r>
              <a:rPr kumimoji="0" 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기술 전문가와</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만나보는</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lang="en-US" altLang="ko-KR" sz="1400" b="1" dirty="0">
                <a:solidFill>
                  <a:prstClr val="white"/>
                </a:solidFill>
                <a:latin typeface="Malgun Gothic" panose="020B0503020000020004" pitchFamily="34" charset="-127"/>
                <a:ea typeface="Malgun Gothic" panose="020B0503020000020004" pitchFamily="34" charset="-127"/>
              </a:rPr>
              <a:t> </a:t>
            </a:r>
            <a:r>
              <a:rPr kumimoji="0" lang="en-US" altLang="ko-KR" sz="20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Microsoft Build 2022 After Party</a:t>
            </a:r>
            <a:endParaRPr kumimoji="0" sz="16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endParaRPr>
          </a:p>
        </p:txBody>
      </p:sp>
      <p:pic>
        <p:nvPicPr>
          <p:cNvPr id="10" name="Picture 2">
            <a:extLst>
              <a:ext uri="{FF2B5EF4-FFF2-40B4-BE49-F238E27FC236}">
                <a16:creationId xmlns:a16="http://schemas.microsoft.com/office/drawing/2014/main" id="{44186A70-4B6E-AEBB-8EB3-FB8E98488D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496" y="6277032"/>
            <a:ext cx="1110783" cy="448159"/>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BF13FC76-A549-0824-1306-ED0FA2A852A2}"/>
              </a:ext>
            </a:extLst>
          </p:cNvPr>
          <p:cNvSpPr/>
          <p:nvPr/>
        </p:nvSpPr>
        <p:spPr>
          <a:xfrm>
            <a:off x="719234" y="1084808"/>
            <a:ext cx="5407571" cy="2554545"/>
          </a:xfrm>
          <a:prstGeom prst="rect">
            <a:avLst/>
          </a:prstGeom>
        </p:spPr>
        <p:txBody>
          <a:bodyPr wrap="none">
            <a:spAutoFit/>
          </a:bodyPr>
          <a:lstStyle/>
          <a:p>
            <a:r>
              <a:rPr lang="en-US" altLang="ko-KR" sz="4000" b="1" dirty="0">
                <a:solidFill>
                  <a:schemeClr val="bg1"/>
                </a:solidFill>
                <a:latin typeface="Segoe UI Semibold" panose="020B0502040204020203" pitchFamily="34" charset="0"/>
                <a:cs typeface="Segoe UI Semibold" panose="020B0502040204020203" pitchFamily="34" charset="0"/>
              </a:rPr>
              <a:t>Cloud Native</a:t>
            </a:r>
            <a:r>
              <a:rPr lang="ko-KR" altLang="en-US" sz="4000" b="1" dirty="0">
                <a:solidFill>
                  <a:schemeClr val="bg1"/>
                </a:solidFill>
                <a:latin typeface="Segoe UI Semibold" panose="020B0502040204020203" pitchFamily="34" charset="0"/>
                <a:cs typeface="Segoe UI Semibold" panose="020B0502040204020203" pitchFamily="34" charset="0"/>
              </a:rPr>
              <a:t>와 </a:t>
            </a:r>
            <a:br>
              <a:rPr lang="en-US" altLang="ko-KR" sz="4000" b="1" dirty="0">
                <a:solidFill>
                  <a:schemeClr val="bg1"/>
                </a:solidFill>
                <a:latin typeface="Segoe UI Semibold" panose="020B0502040204020203" pitchFamily="34" charset="0"/>
                <a:cs typeface="Segoe UI Semibold" panose="020B0502040204020203" pitchFamily="34" charset="0"/>
              </a:rPr>
            </a:br>
            <a:r>
              <a:rPr lang="en-US" altLang="ko-KR" sz="4000" b="1" dirty="0">
                <a:solidFill>
                  <a:schemeClr val="bg1"/>
                </a:solidFill>
                <a:latin typeface="Segoe UI Semibold" panose="020B0502040204020203" pitchFamily="34" charset="0"/>
                <a:cs typeface="Segoe UI Semibold" panose="020B0502040204020203" pitchFamily="34" charset="0"/>
              </a:rPr>
              <a:t>DevOps </a:t>
            </a:r>
            <a:r>
              <a:rPr lang="ko-KR" altLang="en-US" sz="4000" b="1" dirty="0">
                <a:solidFill>
                  <a:schemeClr val="bg1"/>
                </a:solidFill>
                <a:latin typeface="Segoe UI Semibold" panose="020B0502040204020203" pitchFamily="34" charset="0"/>
                <a:cs typeface="Segoe UI Semibold" panose="020B0502040204020203" pitchFamily="34" charset="0"/>
              </a:rPr>
              <a:t>그리고 </a:t>
            </a:r>
            <a:br>
              <a:rPr lang="en-US" altLang="ko-KR" sz="4000" b="1" dirty="0">
                <a:solidFill>
                  <a:schemeClr val="bg1"/>
                </a:solidFill>
                <a:latin typeface="Segoe UI Semibold" panose="020B0502040204020203" pitchFamily="34" charset="0"/>
                <a:cs typeface="Segoe UI Semibold" panose="020B0502040204020203" pitchFamily="34" charset="0"/>
              </a:rPr>
            </a:br>
            <a:r>
              <a:rPr lang="en-US" altLang="ko-KR" sz="4000" b="1" dirty="0">
                <a:solidFill>
                  <a:schemeClr val="bg1"/>
                </a:solidFill>
                <a:latin typeface="Segoe UI Semibold" panose="020B0502040204020203" pitchFamily="34" charset="0"/>
                <a:cs typeface="Segoe UI Semibold" panose="020B0502040204020203" pitchFamily="34" charset="0"/>
              </a:rPr>
              <a:t>Azure Container Apps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이야기</a:t>
            </a:r>
          </a:p>
        </p:txBody>
      </p:sp>
      <p:sp>
        <p:nvSpPr>
          <p:cNvPr id="15" name="Rectangle 14">
            <a:extLst>
              <a:ext uri="{FF2B5EF4-FFF2-40B4-BE49-F238E27FC236}">
                <a16:creationId xmlns:a16="http://schemas.microsoft.com/office/drawing/2014/main" id="{C68487F3-2977-4B49-0DBA-8C2A52D88000}"/>
              </a:ext>
            </a:extLst>
          </p:cNvPr>
          <p:cNvSpPr/>
          <p:nvPr/>
        </p:nvSpPr>
        <p:spPr>
          <a:xfrm>
            <a:off x="797206" y="4069959"/>
            <a:ext cx="2133918" cy="523220"/>
          </a:xfrm>
          <a:prstGeom prst="rect">
            <a:avLst/>
          </a:prstGeom>
        </p:spPr>
        <p:txBody>
          <a:bodyPr wrap="none">
            <a:spAutoFit/>
          </a:bodyPr>
          <a:lstStyle/>
          <a:p>
            <a:r>
              <a:rPr lang="ko-KR" altLang="en-US" sz="2800" b="1" dirty="0">
                <a:solidFill>
                  <a:schemeClr val="bg1"/>
                </a:solidFill>
                <a:latin typeface="Segoe UI Semibold" panose="020B0502040204020203" pitchFamily="34" charset="0"/>
                <a:cs typeface="Segoe UI Semibold" panose="020B0502040204020203" pitchFamily="34" charset="0"/>
              </a:rPr>
              <a:t>김영대 </a:t>
            </a:r>
            <a:r>
              <a:rPr lang="en-US" altLang="ko-KR" sz="2800" b="1" dirty="0">
                <a:solidFill>
                  <a:schemeClr val="bg1"/>
                </a:solidFill>
                <a:latin typeface="Segoe UI Semibold" panose="020B0502040204020203" pitchFamily="34" charset="0"/>
                <a:cs typeface="Segoe UI Semibold" panose="020B0502040204020203" pitchFamily="34" charset="0"/>
              </a:rPr>
              <a:t>MVP</a:t>
            </a:r>
            <a:endParaRPr lang="ko-KR" altLang="en-US" sz="2800" b="1" dirty="0">
              <a:solidFill>
                <a:schemeClr val="bg1"/>
              </a:solidFill>
              <a:latin typeface="Segoe UI Semibold" panose="020B0502040204020203" pitchFamily="34" charset="0"/>
              <a:cs typeface="Segoe UI Semibold" panose="020B0502040204020203" pitchFamily="34" charset="0"/>
            </a:endParaRPr>
          </a:p>
        </p:txBody>
      </p:sp>
      <p:pic>
        <p:nvPicPr>
          <p:cNvPr id="8194" name="Picture 2">
            <a:extLst>
              <a:ext uri="{FF2B5EF4-FFF2-40B4-BE49-F238E27FC236}">
                <a16:creationId xmlns:a16="http://schemas.microsoft.com/office/drawing/2014/main" id="{674CA7EF-D32B-33C2-84EE-81BE28618FF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45581"/>
          <a:stretch/>
        </p:blipFill>
        <p:spPr bwMode="auto">
          <a:xfrm>
            <a:off x="3260955" y="4167382"/>
            <a:ext cx="1937438" cy="1938992"/>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4500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DACDD5D-0C16-830C-2556-310AFCFC384D}"/>
              </a:ext>
            </a:extLst>
          </p:cNvPr>
          <p:cNvPicPr>
            <a:picLocks noGrp="1" noChangeAspect="1"/>
          </p:cNvPicPr>
          <p:nvPr>
            <p:ph idx="1"/>
          </p:nvPr>
        </p:nvPicPr>
        <p:blipFill rotWithShape="1">
          <a:blip r:embed="rId2"/>
          <a:srcRect l="27542" r="1" b="1"/>
          <a:stretch/>
        </p:blipFill>
        <p:spPr>
          <a:xfrm>
            <a:off x="20" y="1282"/>
            <a:ext cx="12191980" cy="6856718"/>
          </a:xfrm>
          <a:prstGeom prst="rect">
            <a:avLst/>
          </a:prstGeom>
        </p:spPr>
      </p:pic>
      <p:sp>
        <p:nvSpPr>
          <p:cNvPr id="8" name="TextBox 7">
            <a:extLst>
              <a:ext uri="{FF2B5EF4-FFF2-40B4-BE49-F238E27FC236}">
                <a16:creationId xmlns:a16="http://schemas.microsoft.com/office/drawing/2014/main" id="{ACCF9908-6F7D-5A56-01F4-B7DD5A380CB6}"/>
              </a:ext>
            </a:extLst>
          </p:cNvPr>
          <p:cNvSpPr txBox="1"/>
          <p:nvPr/>
        </p:nvSpPr>
        <p:spPr>
          <a:xfrm>
            <a:off x="2582762" y="6301057"/>
            <a:ext cx="6494022"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MVP</a:t>
            </a:r>
            <a:r>
              <a:rPr kumimoji="0" 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기술 전문가와</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만나보는</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lang="en-US" altLang="ko-KR" sz="1400" b="1" dirty="0">
                <a:solidFill>
                  <a:prstClr val="white"/>
                </a:solidFill>
                <a:latin typeface="Malgun Gothic" panose="020B0503020000020004" pitchFamily="34" charset="-127"/>
                <a:ea typeface="Malgun Gothic" panose="020B0503020000020004" pitchFamily="34" charset="-127"/>
              </a:rPr>
              <a:t> </a:t>
            </a:r>
            <a:r>
              <a:rPr kumimoji="0" lang="en-US" altLang="ko-KR" sz="20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Microsoft Build 2022 After Party</a:t>
            </a:r>
            <a:endParaRPr kumimoji="0" sz="16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endParaRPr>
          </a:p>
        </p:txBody>
      </p:sp>
      <p:pic>
        <p:nvPicPr>
          <p:cNvPr id="10" name="Picture 2">
            <a:extLst>
              <a:ext uri="{FF2B5EF4-FFF2-40B4-BE49-F238E27FC236}">
                <a16:creationId xmlns:a16="http://schemas.microsoft.com/office/drawing/2014/main" id="{44186A70-4B6E-AEBB-8EB3-FB8E98488D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496" y="6277032"/>
            <a:ext cx="1110783" cy="4481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5E9F0B3-0D62-6A98-83E2-0D733F7471A5}"/>
              </a:ext>
            </a:extLst>
          </p:cNvPr>
          <p:cNvSpPr/>
          <p:nvPr/>
        </p:nvSpPr>
        <p:spPr>
          <a:xfrm>
            <a:off x="719234" y="1084808"/>
            <a:ext cx="4581703" cy="2554545"/>
          </a:xfrm>
          <a:prstGeom prst="rect">
            <a:avLst/>
          </a:prstGeom>
        </p:spPr>
        <p:txBody>
          <a:bodyPr wrap="none">
            <a:spAutoFit/>
          </a:bodyPr>
          <a:lstStyle/>
          <a:p>
            <a:r>
              <a:rPr lang="ko-KR" altLang="en-US" sz="4000" b="1" dirty="0">
                <a:solidFill>
                  <a:schemeClr val="bg1"/>
                </a:solidFill>
                <a:latin typeface="Segoe UI Semibold" panose="020B0502040204020203" pitchFamily="34" charset="0"/>
                <a:cs typeface="Segoe UI Semibold" panose="020B0502040204020203" pitchFamily="34" charset="0"/>
              </a:rPr>
              <a:t>시민개발자와 </a:t>
            </a:r>
            <a:br>
              <a:rPr lang="en-US" altLang="ko-KR" sz="4000" b="1" dirty="0">
                <a:solidFill>
                  <a:schemeClr val="bg1"/>
                </a:solidFill>
                <a:latin typeface="Segoe UI Semibold" panose="020B0502040204020203" pitchFamily="34" charset="0"/>
                <a:cs typeface="Segoe UI Semibold" panose="020B0502040204020203" pitchFamily="34" charset="0"/>
              </a:rPr>
            </a:br>
            <a:r>
              <a:rPr lang="en-US" altLang="ko-KR" sz="4000" b="1" dirty="0" err="1">
                <a:solidFill>
                  <a:schemeClr val="bg1"/>
                </a:solidFill>
                <a:latin typeface="Segoe UI Semibold" panose="020B0502040204020203" pitchFamily="34" charset="0"/>
                <a:cs typeface="Segoe UI Semibold" panose="020B0502040204020203" pitchFamily="34" charset="0"/>
              </a:rPr>
              <a:t>OpenAPI</a:t>
            </a:r>
            <a:r>
              <a:rPr lang="ko-KR" altLang="en-US" sz="4000" b="1" dirty="0">
                <a:solidFill>
                  <a:schemeClr val="bg1"/>
                </a:solidFill>
                <a:latin typeface="Segoe UI Semibold" panose="020B0502040204020203" pitchFamily="34" charset="0"/>
                <a:cs typeface="Segoe UI Semibold" panose="020B0502040204020203" pitchFamily="34" charset="0"/>
              </a:rPr>
              <a:t>는 자바와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자바스크립트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같은 걸까요</a:t>
            </a:r>
            <a:r>
              <a:rPr lang="en-US" altLang="ko-KR" sz="4000" b="1" dirty="0">
                <a:solidFill>
                  <a:schemeClr val="bg1"/>
                </a:solidFill>
                <a:latin typeface="Segoe UI Semibold" panose="020B0502040204020203" pitchFamily="34" charset="0"/>
                <a:cs typeface="Segoe UI Semibold" panose="020B0502040204020203" pitchFamily="34" charset="0"/>
              </a:rPr>
              <a:t>?</a:t>
            </a:r>
            <a:endParaRPr lang="ko-KR" altLang="en-US" sz="4000" b="1" dirty="0">
              <a:solidFill>
                <a:schemeClr val="bg1"/>
              </a:solidFill>
              <a:latin typeface="Segoe UI Semibold" panose="020B0502040204020203" pitchFamily="34" charset="0"/>
              <a:cs typeface="Segoe UI Semibold" panose="020B0502040204020203" pitchFamily="34" charset="0"/>
            </a:endParaRPr>
          </a:p>
        </p:txBody>
      </p:sp>
      <p:sp>
        <p:nvSpPr>
          <p:cNvPr id="9" name="Rectangle 8">
            <a:extLst>
              <a:ext uri="{FF2B5EF4-FFF2-40B4-BE49-F238E27FC236}">
                <a16:creationId xmlns:a16="http://schemas.microsoft.com/office/drawing/2014/main" id="{77D41F4F-1FEB-1E9F-ABF6-7B751C515F09}"/>
              </a:ext>
            </a:extLst>
          </p:cNvPr>
          <p:cNvSpPr/>
          <p:nvPr/>
        </p:nvSpPr>
        <p:spPr>
          <a:xfrm>
            <a:off x="797206" y="4069959"/>
            <a:ext cx="3370603" cy="523220"/>
          </a:xfrm>
          <a:prstGeom prst="rect">
            <a:avLst/>
          </a:prstGeom>
        </p:spPr>
        <p:txBody>
          <a:bodyPr wrap="none">
            <a:spAutoFit/>
          </a:bodyPr>
          <a:lstStyle/>
          <a:p>
            <a:r>
              <a:rPr lang="ko-KR" altLang="en-US" sz="2800" b="1" dirty="0" err="1">
                <a:solidFill>
                  <a:schemeClr val="bg1"/>
                </a:solidFill>
                <a:latin typeface="Segoe UI Semibold" panose="020B0502040204020203" pitchFamily="34" charset="0"/>
                <a:cs typeface="Segoe UI Semibold" panose="020B0502040204020203" pitchFamily="34" charset="0"/>
              </a:rPr>
              <a:t>유저스틴</a:t>
            </a:r>
            <a:r>
              <a:rPr lang="en-US" altLang="ko-KR" sz="2800" b="1" dirty="0">
                <a:solidFill>
                  <a:schemeClr val="bg1"/>
                </a:solidFill>
                <a:latin typeface="Segoe UI Semibold" panose="020B0502040204020203" pitchFamily="34" charset="0"/>
                <a:cs typeface="Segoe UI Semibold" panose="020B0502040204020203" pitchFamily="34" charset="0"/>
              </a:rPr>
              <a:t>, Microsoft</a:t>
            </a:r>
            <a:endParaRPr lang="ko-KR" altLang="en-US" sz="2800" b="1" dirty="0">
              <a:solidFill>
                <a:schemeClr val="bg1"/>
              </a:solidFill>
              <a:latin typeface="Segoe UI Semibold" panose="020B0502040204020203" pitchFamily="34" charset="0"/>
              <a:cs typeface="Segoe UI Semibold" panose="020B0502040204020203" pitchFamily="34" charset="0"/>
            </a:endParaRPr>
          </a:p>
        </p:txBody>
      </p:sp>
      <p:pic>
        <p:nvPicPr>
          <p:cNvPr id="3074" name="Picture 2">
            <a:extLst>
              <a:ext uri="{FF2B5EF4-FFF2-40B4-BE49-F238E27FC236}">
                <a16:creationId xmlns:a16="http://schemas.microsoft.com/office/drawing/2014/main" id="{0D73860C-9E7A-6564-E52F-64A07918B1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38984" y="4177421"/>
            <a:ext cx="1893270" cy="1893270"/>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14799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DACDD5D-0C16-830C-2556-310AFCFC384D}"/>
              </a:ext>
            </a:extLst>
          </p:cNvPr>
          <p:cNvPicPr>
            <a:picLocks noGrp="1" noChangeAspect="1"/>
          </p:cNvPicPr>
          <p:nvPr>
            <p:ph idx="1"/>
          </p:nvPr>
        </p:nvPicPr>
        <p:blipFill rotWithShape="1">
          <a:blip r:embed="rId2"/>
          <a:srcRect l="27542" r="1" b="1"/>
          <a:stretch/>
        </p:blipFill>
        <p:spPr>
          <a:xfrm>
            <a:off x="20" y="1282"/>
            <a:ext cx="12191980" cy="6856718"/>
          </a:xfrm>
          <a:prstGeom prst="rect">
            <a:avLst/>
          </a:prstGeom>
        </p:spPr>
      </p:pic>
      <p:sp>
        <p:nvSpPr>
          <p:cNvPr id="8" name="TextBox 7">
            <a:extLst>
              <a:ext uri="{FF2B5EF4-FFF2-40B4-BE49-F238E27FC236}">
                <a16:creationId xmlns:a16="http://schemas.microsoft.com/office/drawing/2014/main" id="{ACCF9908-6F7D-5A56-01F4-B7DD5A380CB6}"/>
              </a:ext>
            </a:extLst>
          </p:cNvPr>
          <p:cNvSpPr txBox="1"/>
          <p:nvPr/>
        </p:nvSpPr>
        <p:spPr>
          <a:xfrm>
            <a:off x="2582762" y="6301057"/>
            <a:ext cx="6494022"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MVP</a:t>
            </a:r>
            <a:r>
              <a:rPr kumimoji="0" 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기술 전문가와</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만나보는</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lang="en-US" altLang="ko-KR" sz="1400" b="1" dirty="0">
                <a:solidFill>
                  <a:prstClr val="white"/>
                </a:solidFill>
                <a:latin typeface="Malgun Gothic" panose="020B0503020000020004" pitchFamily="34" charset="-127"/>
                <a:ea typeface="Malgun Gothic" panose="020B0503020000020004" pitchFamily="34" charset="-127"/>
              </a:rPr>
              <a:t> </a:t>
            </a:r>
            <a:r>
              <a:rPr kumimoji="0" lang="en-US" altLang="ko-KR" sz="20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Microsoft Build 2022 After Party</a:t>
            </a:r>
            <a:endParaRPr kumimoji="0" sz="16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endParaRPr>
          </a:p>
        </p:txBody>
      </p:sp>
      <p:pic>
        <p:nvPicPr>
          <p:cNvPr id="10" name="Picture 2">
            <a:extLst>
              <a:ext uri="{FF2B5EF4-FFF2-40B4-BE49-F238E27FC236}">
                <a16:creationId xmlns:a16="http://schemas.microsoft.com/office/drawing/2014/main" id="{44186A70-4B6E-AEBB-8EB3-FB8E98488D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496" y="6277032"/>
            <a:ext cx="1110783" cy="4481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5E9F0B3-0D62-6A98-83E2-0D733F7471A5}"/>
              </a:ext>
            </a:extLst>
          </p:cNvPr>
          <p:cNvSpPr/>
          <p:nvPr/>
        </p:nvSpPr>
        <p:spPr>
          <a:xfrm>
            <a:off x="719234" y="803945"/>
            <a:ext cx="4785284" cy="3170099"/>
          </a:xfrm>
          <a:prstGeom prst="rect">
            <a:avLst/>
          </a:prstGeom>
        </p:spPr>
        <p:txBody>
          <a:bodyPr wrap="none">
            <a:spAutoFit/>
          </a:bodyPr>
          <a:lstStyle/>
          <a:p>
            <a:r>
              <a:rPr lang="ko-KR" altLang="en-US" sz="4000" b="1" dirty="0">
                <a:solidFill>
                  <a:schemeClr val="bg1"/>
                </a:solidFill>
                <a:latin typeface="Segoe UI Semibold" panose="020B0502040204020203" pitchFamily="34" charset="0"/>
                <a:cs typeface="Segoe UI Semibold" panose="020B0502040204020203" pitchFamily="34" charset="0"/>
              </a:rPr>
              <a:t>규모 </a:t>
            </a:r>
            <a:br>
              <a:rPr lang="en-US" altLang="ko-KR" sz="4000" b="1" dirty="0">
                <a:solidFill>
                  <a:schemeClr val="bg1"/>
                </a:solidFill>
                <a:latin typeface="Segoe UI Semibold" panose="020B0502040204020203" pitchFamily="34" charset="0"/>
                <a:cs typeface="Segoe UI Semibold" panose="020B0502040204020203" pitchFamily="34" charset="0"/>
              </a:rPr>
            </a:br>
            <a:r>
              <a:rPr lang="en-US" altLang="ko-KR" sz="4000" b="1" dirty="0">
                <a:solidFill>
                  <a:schemeClr val="bg1"/>
                </a:solidFill>
                <a:latin typeface="Segoe UI Semibold" panose="020B0502040204020203" pitchFamily="34" charset="0"/>
                <a:cs typeface="Segoe UI Semibold" panose="020B0502040204020203" pitchFamily="34" charset="0"/>
              </a:rPr>
              <a:t>(</a:t>
            </a:r>
            <a:r>
              <a:rPr lang="ko-KR" altLang="en-US" sz="4000" b="1" dirty="0">
                <a:solidFill>
                  <a:schemeClr val="bg1"/>
                </a:solidFill>
                <a:latin typeface="Segoe UI Semibold" panose="020B0502040204020203" pitchFamily="34" charset="0"/>
                <a:cs typeface="Segoe UI Semibold" panose="020B0502040204020203" pitchFamily="34" charset="0"/>
              </a:rPr>
              <a:t>개인</a:t>
            </a:r>
            <a:r>
              <a:rPr lang="en-US" altLang="ko-KR" sz="4000" b="1" dirty="0">
                <a:solidFill>
                  <a:schemeClr val="bg1"/>
                </a:solidFill>
                <a:latin typeface="Segoe UI Semibold" panose="020B0502040204020203" pitchFamily="34" charset="0"/>
                <a:cs typeface="Segoe UI Semibold" panose="020B0502040204020203" pitchFamily="34" charset="0"/>
              </a:rPr>
              <a:t>, </a:t>
            </a:r>
            <a:r>
              <a:rPr lang="ko-KR" altLang="en-US" sz="4000" b="1" dirty="0">
                <a:solidFill>
                  <a:schemeClr val="bg1"/>
                </a:solidFill>
                <a:latin typeface="Segoe UI Semibold" panose="020B0502040204020203" pitchFamily="34" charset="0"/>
                <a:cs typeface="Segoe UI Semibold" panose="020B0502040204020203" pitchFamily="34" charset="0"/>
              </a:rPr>
              <a:t>팀</a:t>
            </a:r>
            <a:r>
              <a:rPr lang="en-US" altLang="ko-KR" sz="4000" b="1" dirty="0">
                <a:solidFill>
                  <a:schemeClr val="bg1"/>
                </a:solidFill>
                <a:latin typeface="Segoe UI Semibold" panose="020B0502040204020203" pitchFamily="34" charset="0"/>
                <a:cs typeface="Segoe UI Semibold" panose="020B0502040204020203" pitchFamily="34" charset="0"/>
              </a:rPr>
              <a:t>, </a:t>
            </a:r>
            <a:r>
              <a:rPr lang="ko-KR" altLang="en-US" sz="4000" b="1" dirty="0">
                <a:solidFill>
                  <a:schemeClr val="bg1"/>
                </a:solidFill>
                <a:latin typeface="Segoe UI Semibold" panose="020B0502040204020203" pitchFamily="34" charset="0"/>
                <a:cs typeface="Segoe UI Semibold" panose="020B0502040204020203" pitchFamily="34" charset="0"/>
              </a:rPr>
              <a:t>조직</a:t>
            </a:r>
            <a:r>
              <a:rPr lang="en-US" altLang="ko-KR" sz="4000" b="1" dirty="0">
                <a:solidFill>
                  <a:schemeClr val="bg1"/>
                </a:solidFill>
                <a:latin typeface="Segoe UI Semibold" panose="020B0502040204020203" pitchFamily="34" charset="0"/>
                <a:cs typeface="Segoe UI Semibold" panose="020B0502040204020203" pitchFamily="34" charset="0"/>
              </a:rPr>
              <a:t>)</a:t>
            </a:r>
            <a:r>
              <a:rPr lang="ko-KR" altLang="en-US" sz="4000" b="1" dirty="0">
                <a:solidFill>
                  <a:schemeClr val="bg1"/>
                </a:solidFill>
                <a:latin typeface="Segoe UI Semibold" panose="020B0502040204020203" pitchFamily="34" charset="0"/>
                <a:cs typeface="Segoe UI Semibold" panose="020B0502040204020203" pitchFamily="34" charset="0"/>
              </a:rPr>
              <a:t>별로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새롭게 제공되는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데이터 분석 기능 </a:t>
            </a:r>
            <a:br>
              <a:rPr lang="en-US" altLang="ko-KR" sz="4000" b="1" dirty="0">
                <a:solidFill>
                  <a:schemeClr val="bg1"/>
                </a:solidFill>
                <a:latin typeface="Segoe UI Semibold" panose="020B0502040204020203" pitchFamily="34" charset="0"/>
                <a:cs typeface="Segoe UI Semibold" panose="020B0502040204020203" pitchFamily="34" charset="0"/>
              </a:rPr>
            </a:br>
            <a:r>
              <a:rPr lang="en-US" altLang="ko-KR" sz="4000" b="1" dirty="0">
                <a:solidFill>
                  <a:schemeClr val="bg1"/>
                </a:solidFill>
                <a:latin typeface="Segoe UI Semibold" panose="020B0502040204020203" pitchFamily="34" charset="0"/>
                <a:cs typeface="Segoe UI Semibold" panose="020B0502040204020203" pitchFamily="34" charset="0"/>
              </a:rPr>
              <a:t>(with Power BI)</a:t>
            </a:r>
          </a:p>
        </p:txBody>
      </p:sp>
      <p:sp>
        <p:nvSpPr>
          <p:cNvPr id="9" name="Rectangle 8">
            <a:extLst>
              <a:ext uri="{FF2B5EF4-FFF2-40B4-BE49-F238E27FC236}">
                <a16:creationId xmlns:a16="http://schemas.microsoft.com/office/drawing/2014/main" id="{77D41F4F-1FEB-1E9F-ABF6-7B751C515F09}"/>
              </a:ext>
            </a:extLst>
          </p:cNvPr>
          <p:cNvSpPr/>
          <p:nvPr/>
        </p:nvSpPr>
        <p:spPr>
          <a:xfrm>
            <a:off x="797206" y="4641558"/>
            <a:ext cx="2133918" cy="1384995"/>
          </a:xfrm>
          <a:prstGeom prst="rect">
            <a:avLst/>
          </a:prstGeom>
        </p:spPr>
        <p:txBody>
          <a:bodyPr wrap="none">
            <a:spAutoFit/>
          </a:bodyPr>
          <a:lstStyle/>
          <a:p>
            <a:r>
              <a:rPr lang="ko-KR" altLang="en-US" sz="2800" b="1" dirty="0">
                <a:solidFill>
                  <a:schemeClr val="bg1"/>
                </a:solidFill>
                <a:latin typeface="Segoe UI Semibold" panose="020B0502040204020203" pitchFamily="34" charset="0"/>
                <a:cs typeface="Segoe UI Semibold" panose="020B0502040204020203" pitchFamily="34" charset="0"/>
              </a:rPr>
              <a:t>김지훈 </a:t>
            </a:r>
            <a:r>
              <a:rPr lang="en-US" altLang="ko-KR" sz="2800" b="1" dirty="0">
                <a:solidFill>
                  <a:schemeClr val="bg1"/>
                </a:solidFill>
                <a:latin typeface="Segoe UI Semibold" panose="020B0502040204020203" pitchFamily="34" charset="0"/>
                <a:cs typeface="Segoe UI Semibold" panose="020B0502040204020203" pitchFamily="34" charset="0"/>
              </a:rPr>
              <a:t>MVP</a:t>
            </a:r>
          </a:p>
          <a:p>
            <a:r>
              <a:rPr lang="ko-KR" altLang="en-US" sz="2800" b="1" dirty="0" err="1">
                <a:solidFill>
                  <a:schemeClr val="bg1"/>
                </a:solidFill>
                <a:latin typeface="Segoe UI Semibold" panose="020B0502040204020203" pitchFamily="34" charset="0"/>
                <a:cs typeface="Segoe UI Semibold" panose="020B0502040204020203" pitchFamily="34" charset="0"/>
              </a:rPr>
              <a:t>위아현</a:t>
            </a:r>
            <a:endParaRPr lang="en-US" altLang="ko-KR" sz="2800" b="1" dirty="0">
              <a:solidFill>
                <a:schemeClr val="bg1"/>
              </a:solidFill>
              <a:latin typeface="Segoe UI Semibold" panose="020B0502040204020203" pitchFamily="34" charset="0"/>
              <a:cs typeface="Segoe UI Semibold" panose="020B0502040204020203" pitchFamily="34" charset="0"/>
            </a:endParaRPr>
          </a:p>
          <a:p>
            <a:r>
              <a:rPr lang="ko-KR" altLang="en-US" sz="2800" b="1" dirty="0">
                <a:solidFill>
                  <a:schemeClr val="bg1"/>
                </a:solidFill>
                <a:latin typeface="Segoe UI Semibold" panose="020B0502040204020203" pitchFamily="34" charset="0"/>
                <a:cs typeface="Segoe UI Semibold" panose="020B0502040204020203" pitchFamily="34" charset="0"/>
              </a:rPr>
              <a:t>송윤희 </a:t>
            </a:r>
            <a:r>
              <a:rPr lang="en-US" altLang="ko-KR" sz="2800" b="1" dirty="0">
                <a:solidFill>
                  <a:schemeClr val="bg1"/>
                </a:solidFill>
                <a:latin typeface="Segoe UI Semibold" panose="020B0502040204020203" pitchFamily="34" charset="0"/>
                <a:cs typeface="Segoe UI Semibold" panose="020B0502040204020203" pitchFamily="34" charset="0"/>
              </a:rPr>
              <a:t>MVP</a:t>
            </a:r>
            <a:endParaRPr lang="ko-KR" altLang="en-US" sz="2800" b="1" dirty="0">
              <a:solidFill>
                <a:schemeClr val="bg1"/>
              </a:solidFill>
              <a:latin typeface="Segoe UI Semibold" panose="020B0502040204020203" pitchFamily="34" charset="0"/>
              <a:cs typeface="Segoe UI Semibold" panose="020B0502040204020203" pitchFamily="34" charset="0"/>
            </a:endParaRPr>
          </a:p>
        </p:txBody>
      </p:sp>
      <p:pic>
        <p:nvPicPr>
          <p:cNvPr id="5122" name="Picture 2">
            <a:extLst>
              <a:ext uri="{FF2B5EF4-FFF2-40B4-BE49-F238E27FC236}">
                <a16:creationId xmlns:a16="http://schemas.microsoft.com/office/drawing/2014/main" id="{85E00F83-8479-1B9E-DC60-C603D7EC26A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5033"/>
          <a:stretch/>
        </p:blipFill>
        <p:spPr bwMode="auto">
          <a:xfrm>
            <a:off x="3028602" y="4614055"/>
            <a:ext cx="1438186" cy="1440000"/>
          </a:xfrm>
          <a:prstGeom prst="ellipse">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A708E6F8-F128-8AF8-E3DC-7AE8A018B5E1}"/>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450" t="6047" r="7782" b="28062"/>
          <a:stretch/>
        </p:blipFill>
        <p:spPr bwMode="auto">
          <a:xfrm>
            <a:off x="4610581" y="4614055"/>
            <a:ext cx="1440000" cy="1440000"/>
          </a:xfrm>
          <a:prstGeom prst="ellipse">
            <a:avLst/>
          </a:prstGeom>
          <a:noFill/>
          <a:extLst>
            <a:ext uri="{909E8E84-426E-40DD-AFC4-6F175D3DCCD1}">
              <a14:hiddenFill xmlns:a14="http://schemas.microsoft.com/office/drawing/2010/main">
                <a:solidFill>
                  <a:srgbClr val="FFFFFF"/>
                </a:solidFill>
              </a14:hiddenFill>
            </a:ext>
          </a:extLst>
        </p:spPr>
      </p:pic>
      <p:pic>
        <p:nvPicPr>
          <p:cNvPr id="5126" name="Picture 6">
            <a:extLst>
              <a:ext uri="{FF2B5EF4-FFF2-40B4-BE49-F238E27FC236}">
                <a16:creationId xmlns:a16="http://schemas.microsoft.com/office/drawing/2014/main" id="{BA2BC9E0-9963-B59D-A1BD-4299F652710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 b="15406"/>
          <a:stretch/>
        </p:blipFill>
        <p:spPr bwMode="auto">
          <a:xfrm>
            <a:off x="6194374" y="4614055"/>
            <a:ext cx="1442967" cy="1440000"/>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6313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DACDD5D-0C16-830C-2556-310AFCFC384D}"/>
              </a:ext>
            </a:extLst>
          </p:cNvPr>
          <p:cNvPicPr>
            <a:picLocks noGrp="1" noChangeAspect="1"/>
          </p:cNvPicPr>
          <p:nvPr>
            <p:ph idx="1"/>
          </p:nvPr>
        </p:nvPicPr>
        <p:blipFill rotWithShape="1">
          <a:blip r:embed="rId2"/>
          <a:srcRect l="27542" r="1" b="1"/>
          <a:stretch/>
        </p:blipFill>
        <p:spPr>
          <a:xfrm>
            <a:off x="20" y="1282"/>
            <a:ext cx="12191980" cy="6856718"/>
          </a:xfrm>
          <a:prstGeom prst="rect">
            <a:avLst/>
          </a:prstGeom>
        </p:spPr>
      </p:pic>
      <p:sp>
        <p:nvSpPr>
          <p:cNvPr id="8" name="TextBox 7">
            <a:extLst>
              <a:ext uri="{FF2B5EF4-FFF2-40B4-BE49-F238E27FC236}">
                <a16:creationId xmlns:a16="http://schemas.microsoft.com/office/drawing/2014/main" id="{ACCF9908-6F7D-5A56-01F4-B7DD5A380CB6}"/>
              </a:ext>
            </a:extLst>
          </p:cNvPr>
          <p:cNvSpPr txBox="1"/>
          <p:nvPr/>
        </p:nvSpPr>
        <p:spPr>
          <a:xfrm>
            <a:off x="2582762" y="6301057"/>
            <a:ext cx="6494022"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MVP</a:t>
            </a:r>
            <a:r>
              <a:rPr kumimoji="0" 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기술 전문가와</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만나보는</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lang="en-US" altLang="ko-KR" sz="1400" b="1" dirty="0">
                <a:solidFill>
                  <a:prstClr val="white"/>
                </a:solidFill>
                <a:latin typeface="Malgun Gothic" panose="020B0503020000020004" pitchFamily="34" charset="-127"/>
                <a:ea typeface="Malgun Gothic" panose="020B0503020000020004" pitchFamily="34" charset="-127"/>
              </a:rPr>
              <a:t> </a:t>
            </a:r>
            <a:r>
              <a:rPr kumimoji="0" lang="en-US" altLang="ko-KR" sz="20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Microsoft Build 2022 After Party</a:t>
            </a:r>
            <a:endParaRPr kumimoji="0" sz="16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endParaRPr>
          </a:p>
        </p:txBody>
      </p:sp>
      <p:pic>
        <p:nvPicPr>
          <p:cNvPr id="10" name="Picture 2">
            <a:extLst>
              <a:ext uri="{FF2B5EF4-FFF2-40B4-BE49-F238E27FC236}">
                <a16:creationId xmlns:a16="http://schemas.microsoft.com/office/drawing/2014/main" id="{44186A70-4B6E-AEBB-8EB3-FB8E98488D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496" y="6277032"/>
            <a:ext cx="1110783" cy="4481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5E9F0B3-0D62-6A98-83E2-0D733F7471A5}"/>
              </a:ext>
            </a:extLst>
          </p:cNvPr>
          <p:cNvSpPr/>
          <p:nvPr/>
        </p:nvSpPr>
        <p:spPr>
          <a:xfrm>
            <a:off x="719234" y="1223934"/>
            <a:ext cx="5878532" cy="2554545"/>
          </a:xfrm>
          <a:prstGeom prst="rect">
            <a:avLst/>
          </a:prstGeom>
        </p:spPr>
        <p:txBody>
          <a:bodyPr wrap="none">
            <a:spAutoFit/>
          </a:bodyPr>
          <a:lstStyle/>
          <a:p>
            <a:r>
              <a:rPr lang="en-US" altLang="ko-KR" sz="4000" b="1" dirty="0">
                <a:solidFill>
                  <a:schemeClr val="bg1"/>
                </a:solidFill>
                <a:latin typeface="Segoe UI Semibold" panose="020B0502040204020203" pitchFamily="34" charset="0"/>
                <a:cs typeface="Segoe UI Semibold" panose="020B0502040204020203" pitchFamily="34" charset="0"/>
              </a:rPr>
              <a:t>Microsoft Teams</a:t>
            </a:r>
            <a:r>
              <a:rPr lang="ko-KR" altLang="en-US" sz="4000" b="1" dirty="0">
                <a:solidFill>
                  <a:schemeClr val="bg1"/>
                </a:solidFill>
                <a:latin typeface="Segoe UI Semibold" panose="020B0502040204020203" pitchFamily="34" charset="0"/>
                <a:cs typeface="Segoe UI Semibold" panose="020B0502040204020203" pitchFamily="34" charset="0"/>
              </a:rPr>
              <a:t>가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다른 커뮤니케이션 및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협업 도구보다 좋은 점은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무엇일까요</a:t>
            </a:r>
            <a:r>
              <a:rPr lang="en-US" altLang="ko-KR" sz="4000" b="1" dirty="0">
                <a:solidFill>
                  <a:schemeClr val="bg1"/>
                </a:solidFill>
                <a:latin typeface="Segoe UI Semibold" panose="020B0502040204020203" pitchFamily="34" charset="0"/>
                <a:cs typeface="Segoe UI Semibold" panose="020B0502040204020203" pitchFamily="34" charset="0"/>
              </a:rPr>
              <a:t>?</a:t>
            </a:r>
          </a:p>
        </p:txBody>
      </p:sp>
      <p:sp>
        <p:nvSpPr>
          <p:cNvPr id="9" name="Rectangle 8">
            <a:extLst>
              <a:ext uri="{FF2B5EF4-FFF2-40B4-BE49-F238E27FC236}">
                <a16:creationId xmlns:a16="http://schemas.microsoft.com/office/drawing/2014/main" id="{77D41F4F-1FEB-1E9F-ABF6-7B751C515F09}"/>
              </a:ext>
            </a:extLst>
          </p:cNvPr>
          <p:cNvSpPr/>
          <p:nvPr/>
        </p:nvSpPr>
        <p:spPr>
          <a:xfrm>
            <a:off x="797206" y="4641558"/>
            <a:ext cx="2133918" cy="1384995"/>
          </a:xfrm>
          <a:prstGeom prst="rect">
            <a:avLst/>
          </a:prstGeom>
        </p:spPr>
        <p:txBody>
          <a:bodyPr wrap="none">
            <a:spAutoFit/>
          </a:bodyPr>
          <a:lstStyle/>
          <a:p>
            <a:r>
              <a:rPr lang="ko-KR" altLang="en-US" sz="2800" b="1" dirty="0" err="1">
                <a:solidFill>
                  <a:schemeClr val="bg1"/>
                </a:solidFill>
                <a:latin typeface="Segoe UI Semibold" panose="020B0502040204020203" pitchFamily="34" charset="0"/>
                <a:cs typeface="Segoe UI Semibold" panose="020B0502040204020203" pitchFamily="34" charset="0"/>
              </a:rPr>
              <a:t>안태윤</a:t>
            </a:r>
            <a:r>
              <a:rPr lang="ko-KR" altLang="en-US" sz="2800" b="1" dirty="0">
                <a:solidFill>
                  <a:schemeClr val="bg1"/>
                </a:solidFill>
                <a:latin typeface="Segoe UI Semibold" panose="020B0502040204020203" pitchFamily="34" charset="0"/>
                <a:cs typeface="Segoe UI Semibold" panose="020B0502040204020203" pitchFamily="34" charset="0"/>
              </a:rPr>
              <a:t> </a:t>
            </a:r>
            <a:r>
              <a:rPr lang="en-US" altLang="ko-KR" sz="2800" b="1" dirty="0">
                <a:solidFill>
                  <a:schemeClr val="bg1"/>
                </a:solidFill>
                <a:latin typeface="Segoe UI Semibold" panose="020B0502040204020203" pitchFamily="34" charset="0"/>
                <a:cs typeface="Segoe UI Semibold" panose="020B0502040204020203" pitchFamily="34" charset="0"/>
              </a:rPr>
              <a:t>MVP</a:t>
            </a:r>
          </a:p>
          <a:p>
            <a:r>
              <a:rPr lang="ko-KR" altLang="en-US" sz="2800" b="1" dirty="0">
                <a:solidFill>
                  <a:schemeClr val="bg1"/>
                </a:solidFill>
                <a:latin typeface="Segoe UI Semibold" panose="020B0502040204020203" pitchFamily="34" charset="0"/>
                <a:cs typeface="Segoe UI Semibold" panose="020B0502040204020203" pitchFamily="34" charset="0"/>
              </a:rPr>
              <a:t>박은정 </a:t>
            </a:r>
            <a:r>
              <a:rPr lang="en-US" altLang="ko-KR" sz="2800" b="1" dirty="0">
                <a:solidFill>
                  <a:schemeClr val="bg1"/>
                </a:solidFill>
                <a:latin typeface="Segoe UI Semibold" panose="020B0502040204020203" pitchFamily="34" charset="0"/>
                <a:cs typeface="Segoe UI Semibold" panose="020B0502040204020203" pitchFamily="34" charset="0"/>
              </a:rPr>
              <a:t>MVP</a:t>
            </a:r>
          </a:p>
          <a:p>
            <a:r>
              <a:rPr lang="ko-KR" altLang="en-US" sz="2800" b="1" dirty="0">
                <a:solidFill>
                  <a:schemeClr val="bg1"/>
                </a:solidFill>
                <a:latin typeface="Segoe UI Semibold" panose="020B0502040204020203" pitchFamily="34" charset="0"/>
                <a:cs typeface="Segoe UI Semibold" panose="020B0502040204020203" pitchFamily="34" charset="0"/>
              </a:rPr>
              <a:t>이희진 </a:t>
            </a:r>
            <a:r>
              <a:rPr lang="en-US" altLang="ko-KR" sz="2800" b="1" dirty="0">
                <a:solidFill>
                  <a:schemeClr val="bg1"/>
                </a:solidFill>
                <a:latin typeface="Segoe UI Semibold" panose="020B0502040204020203" pitchFamily="34" charset="0"/>
                <a:cs typeface="Segoe UI Semibold" panose="020B0502040204020203" pitchFamily="34" charset="0"/>
              </a:rPr>
              <a:t>MVP</a:t>
            </a:r>
            <a:endParaRPr lang="ko-KR" altLang="en-US" sz="2800" b="1" dirty="0">
              <a:solidFill>
                <a:schemeClr val="bg1"/>
              </a:solidFill>
              <a:latin typeface="Segoe UI Semibold" panose="020B0502040204020203" pitchFamily="34" charset="0"/>
              <a:cs typeface="Segoe UI Semibold" panose="020B0502040204020203" pitchFamily="34" charset="0"/>
            </a:endParaRPr>
          </a:p>
        </p:txBody>
      </p:sp>
      <p:pic>
        <p:nvPicPr>
          <p:cNvPr id="13" name="Picture 2">
            <a:extLst>
              <a:ext uri="{FF2B5EF4-FFF2-40B4-BE49-F238E27FC236}">
                <a16:creationId xmlns:a16="http://schemas.microsoft.com/office/drawing/2014/main" id="{EEDC772A-FDEF-993F-FA6E-042D4261C7C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22172"/>
          <a:stretch/>
        </p:blipFill>
        <p:spPr bwMode="auto">
          <a:xfrm>
            <a:off x="3027720" y="4614055"/>
            <a:ext cx="1439068" cy="1440000"/>
          </a:xfrm>
          <a:prstGeom prst="ellipse">
            <a:avLst/>
          </a:prstGeom>
          <a:noFill/>
          <a:extLst>
            <a:ext uri="{909E8E84-426E-40DD-AFC4-6F175D3DCCD1}">
              <a14:hiddenFill xmlns:a14="http://schemas.microsoft.com/office/drawing/2010/main">
                <a:solidFill>
                  <a:srgbClr val="FFFFFF"/>
                </a:solidFill>
              </a14:hiddenFill>
            </a:ext>
          </a:extLst>
        </p:spPr>
      </p:pic>
      <p:pic>
        <p:nvPicPr>
          <p:cNvPr id="14" name="Picture 4">
            <a:extLst>
              <a:ext uri="{FF2B5EF4-FFF2-40B4-BE49-F238E27FC236}">
                <a16:creationId xmlns:a16="http://schemas.microsoft.com/office/drawing/2014/main" id="{0C51CBFD-A318-7AF4-CB9C-255698A1779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43411"/>
          <a:stretch/>
        </p:blipFill>
        <p:spPr bwMode="auto">
          <a:xfrm>
            <a:off x="4604540" y="4614055"/>
            <a:ext cx="1440205" cy="1440000"/>
          </a:xfrm>
          <a:prstGeom prst="ellipse">
            <a:avLst/>
          </a:prstGeom>
          <a:noFill/>
          <a:extLst>
            <a:ext uri="{909E8E84-426E-40DD-AFC4-6F175D3DCCD1}">
              <a14:hiddenFill xmlns:a14="http://schemas.microsoft.com/office/drawing/2010/main">
                <a:solidFill>
                  <a:srgbClr val="FFFFFF"/>
                </a:solidFill>
              </a14:hiddenFill>
            </a:ext>
          </a:extLst>
        </p:spPr>
      </p:pic>
      <p:pic>
        <p:nvPicPr>
          <p:cNvPr id="15" name="Picture 6">
            <a:extLst>
              <a:ext uri="{FF2B5EF4-FFF2-40B4-BE49-F238E27FC236}">
                <a16:creationId xmlns:a16="http://schemas.microsoft.com/office/drawing/2014/main" id="{DFF0459A-541F-A65E-5FB7-2EF026EC4F5E}"/>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28527"/>
          <a:stretch/>
        </p:blipFill>
        <p:spPr bwMode="auto">
          <a:xfrm>
            <a:off x="6189283" y="4614055"/>
            <a:ext cx="1439707" cy="1440000"/>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2062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DACDD5D-0C16-830C-2556-310AFCFC384D}"/>
              </a:ext>
            </a:extLst>
          </p:cNvPr>
          <p:cNvPicPr>
            <a:picLocks noGrp="1" noChangeAspect="1"/>
          </p:cNvPicPr>
          <p:nvPr>
            <p:ph idx="1"/>
          </p:nvPr>
        </p:nvPicPr>
        <p:blipFill rotWithShape="1">
          <a:blip r:embed="rId2"/>
          <a:srcRect l="27542" r="1" b="1"/>
          <a:stretch/>
        </p:blipFill>
        <p:spPr>
          <a:xfrm>
            <a:off x="20" y="1282"/>
            <a:ext cx="12191980" cy="6856718"/>
          </a:xfrm>
          <a:prstGeom prst="rect">
            <a:avLst/>
          </a:prstGeom>
        </p:spPr>
      </p:pic>
      <p:sp>
        <p:nvSpPr>
          <p:cNvPr id="8" name="TextBox 7">
            <a:extLst>
              <a:ext uri="{FF2B5EF4-FFF2-40B4-BE49-F238E27FC236}">
                <a16:creationId xmlns:a16="http://schemas.microsoft.com/office/drawing/2014/main" id="{ACCF9908-6F7D-5A56-01F4-B7DD5A380CB6}"/>
              </a:ext>
            </a:extLst>
          </p:cNvPr>
          <p:cNvSpPr txBox="1"/>
          <p:nvPr/>
        </p:nvSpPr>
        <p:spPr>
          <a:xfrm>
            <a:off x="2582762" y="6301057"/>
            <a:ext cx="6494022"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MVP</a:t>
            </a:r>
            <a:r>
              <a:rPr kumimoji="0" 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기술 전문가와</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만나보는</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lang="en-US" altLang="ko-KR" sz="1400" b="1" dirty="0">
                <a:solidFill>
                  <a:prstClr val="white"/>
                </a:solidFill>
                <a:latin typeface="Malgun Gothic" panose="020B0503020000020004" pitchFamily="34" charset="-127"/>
                <a:ea typeface="Malgun Gothic" panose="020B0503020000020004" pitchFamily="34" charset="-127"/>
              </a:rPr>
              <a:t> </a:t>
            </a:r>
            <a:r>
              <a:rPr kumimoji="0" lang="en-US" altLang="ko-KR" sz="20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Microsoft Build 2022 After Party</a:t>
            </a:r>
            <a:endParaRPr kumimoji="0" sz="16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endParaRPr>
          </a:p>
        </p:txBody>
      </p:sp>
      <p:pic>
        <p:nvPicPr>
          <p:cNvPr id="10" name="Picture 2">
            <a:extLst>
              <a:ext uri="{FF2B5EF4-FFF2-40B4-BE49-F238E27FC236}">
                <a16:creationId xmlns:a16="http://schemas.microsoft.com/office/drawing/2014/main" id="{44186A70-4B6E-AEBB-8EB3-FB8E98488D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496" y="6277032"/>
            <a:ext cx="1110783" cy="4481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5E9F0B3-0D62-6A98-83E2-0D733F7471A5}"/>
              </a:ext>
            </a:extLst>
          </p:cNvPr>
          <p:cNvSpPr/>
          <p:nvPr/>
        </p:nvSpPr>
        <p:spPr>
          <a:xfrm>
            <a:off x="719234" y="1084808"/>
            <a:ext cx="4057521" cy="2554545"/>
          </a:xfrm>
          <a:prstGeom prst="rect">
            <a:avLst/>
          </a:prstGeom>
        </p:spPr>
        <p:txBody>
          <a:bodyPr wrap="none">
            <a:spAutoFit/>
          </a:bodyPr>
          <a:lstStyle/>
          <a:p>
            <a:r>
              <a:rPr lang="en-US" altLang="ko-KR" sz="4000" b="1" dirty="0">
                <a:solidFill>
                  <a:schemeClr val="bg1"/>
                </a:solidFill>
                <a:latin typeface="Segoe UI Semibold" panose="020B0502040204020203" pitchFamily="34" charset="0"/>
                <a:cs typeface="Segoe UI Semibold" panose="020B0502040204020203" pitchFamily="34" charset="0"/>
              </a:rPr>
              <a:t>Azure AI,</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한층 더 강력해진</a:t>
            </a:r>
            <a:br>
              <a:rPr lang="en-US" altLang="ko-KR" sz="4000" b="1" dirty="0">
                <a:solidFill>
                  <a:schemeClr val="bg1"/>
                </a:solidFill>
                <a:latin typeface="Segoe UI Semibold" panose="020B0502040204020203" pitchFamily="34" charset="0"/>
                <a:cs typeface="Segoe UI Semibold" panose="020B0502040204020203" pitchFamily="34" charset="0"/>
              </a:rPr>
            </a:br>
            <a:r>
              <a:rPr lang="en-US" altLang="ko-KR" sz="4000" b="1" dirty="0">
                <a:solidFill>
                  <a:schemeClr val="bg1"/>
                </a:solidFill>
                <a:latin typeface="Segoe UI Semibold" panose="020B0502040204020203" pitchFamily="34" charset="0"/>
                <a:cs typeface="Segoe UI Semibold" panose="020B0502040204020203" pitchFamily="34" charset="0"/>
              </a:rPr>
              <a:t>New </a:t>
            </a:r>
            <a:r>
              <a:rPr lang="ko-KR" altLang="en-US" sz="4000" b="1" dirty="0">
                <a:solidFill>
                  <a:schemeClr val="bg1"/>
                </a:solidFill>
                <a:latin typeface="Segoe UI Semibold" panose="020B0502040204020203" pitchFamily="34" charset="0"/>
                <a:cs typeface="Segoe UI Semibold" panose="020B0502040204020203" pitchFamily="34" charset="0"/>
              </a:rPr>
              <a:t>기능과</a:t>
            </a:r>
            <a:br>
              <a:rPr lang="en-US" altLang="ko-KR" sz="4000" b="1" dirty="0">
                <a:solidFill>
                  <a:schemeClr val="bg1"/>
                </a:solidFill>
                <a:latin typeface="Segoe UI Semibold" panose="020B0502040204020203" pitchFamily="34" charset="0"/>
                <a:cs typeface="Segoe UI Semibold" panose="020B0502040204020203" pitchFamily="34" charset="0"/>
              </a:rPr>
            </a:br>
            <a:r>
              <a:rPr lang="en-US" altLang="ko-KR" sz="4000" b="1" dirty="0">
                <a:solidFill>
                  <a:schemeClr val="bg1"/>
                </a:solidFill>
                <a:latin typeface="Segoe UI Semibold" panose="020B0502040204020203" pitchFamily="34" charset="0"/>
                <a:cs typeface="Segoe UI Semibold" panose="020B0502040204020203" pitchFamily="34" charset="0"/>
              </a:rPr>
              <a:t>Cool </a:t>
            </a:r>
            <a:r>
              <a:rPr lang="ko-KR" altLang="en-US" sz="4000" b="1" dirty="0">
                <a:solidFill>
                  <a:schemeClr val="bg1"/>
                </a:solidFill>
                <a:latin typeface="Segoe UI Semibold" panose="020B0502040204020203" pitchFamily="34" charset="0"/>
                <a:cs typeface="Segoe UI Semibold" panose="020B0502040204020203" pitchFamily="34" charset="0"/>
              </a:rPr>
              <a:t>사례 소개</a:t>
            </a:r>
          </a:p>
        </p:txBody>
      </p:sp>
      <p:sp>
        <p:nvSpPr>
          <p:cNvPr id="9" name="Rectangle 8">
            <a:extLst>
              <a:ext uri="{FF2B5EF4-FFF2-40B4-BE49-F238E27FC236}">
                <a16:creationId xmlns:a16="http://schemas.microsoft.com/office/drawing/2014/main" id="{77D41F4F-1FEB-1E9F-ABF6-7B751C515F09}"/>
              </a:ext>
            </a:extLst>
          </p:cNvPr>
          <p:cNvSpPr/>
          <p:nvPr/>
        </p:nvSpPr>
        <p:spPr>
          <a:xfrm>
            <a:off x="797206" y="4069959"/>
            <a:ext cx="2133918" cy="523220"/>
          </a:xfrm>
          <a:prstGeom prst="rect">
            <a:avLst/>
          </a:prstGeom>
        </p:spPr>
        <p:txBody>
          <a:bodyPr wrap="none">
            <a:spAutoFit/>
          </a:bodyPr>
          <a:lstStyle/>
          <a:p>
            <a:r>
              <a:rPr lang="ko-KR" altLang="en-US" sz="2800" b="1" dirty="0">
                <a:solidFill>
                  <a:schemeClr val="bg1"/>
                </a:solidFill>
                <a:latin typeface="Segoe UI Semibold" panose="020B0502040204020203" pitchFamily="34" charset="0"/>
                <a:cs typeface="Segoe UI Semibold" panose="020B0502040204020203" pitchFamily="34" charset="0"/>
              </a:rPr>
              <a:t>전미정</a:t>
            </a:r>
            <a:r>
              <a:rPr lang="en-US" altLang="ko-KR" sz="2800" b="1" dirty="0">
                <a:solidFill>
                  <a:schemeClr val="bg1"/>
                </a:solidFill>
                <a:latin typeface="Segoe UI Semibold" panose="020B0502040204020203" pitchFamily="34" charset="0"/>
                <a:cs typeface="Segoe UI Semibold" panose="020B0502040204020203" pitchFamily="34" charset="0"/>
              </a:rPr>
              <a:t> MVP</a:t>
            </a:r>
            <a:endParaRPr lang="ko-KR" altLang="en-US" sz="2800" b="1" dirty="0">
              <a:solidFill>
                <a:schemeClr val="bg1"/>
              </a:solidFill>
              <a:latin typeface="Segoe UI Semibold" panose="020B0502040204020203" pitchFamily="34" charset="0"/>
              <a:cs typeface="Segoe UI Semibold" panose="020B0502040204020203" pitchFamily="34" charset="0"/>
            </a:endParaRPr>
          </a:p>
        </p:txBody>
      </p:sp>
      <p:pic>
        <p:nvPicPr>
          <p:cNvPr id="11" name="Picture 2">
            <a:extLst>
              <a:ext uri="{FF2B5EF4-FFF2-40B4-BE49-F238E27FC236}">
                <a16:creationId xmlns:a16="http://schemas.microsoft.com/office/drawing/2014/main" id="{8946407F-68AB-9791-097D-A0B88D64307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5339"/>
          <a:stretch/>
        </p:blipFill>
        <p:spPr bwMode="auto">
          <a:xfrm>
            <a:off x="3438031" y="4181825"/>
            <a:ext cx="1892626" cy="1893271"/>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78601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DACDD5D-0C16-830C-2556-310AFCFC384D}"/>
              </a:ext>
            </a:extLst>
          </p:cNvPr>
          <p:cNvPicPr>
            <a:picLocks noGrp="1" noChangeAspect="1"/>
          </p:cNvPicPr>
          <p:nvPr>
            <p:ph idx="1"/>
          </p:nvPr>
        </p:nvPicPr>
        <p:blipFill rotWithShape="1">
          <a:blip r:embed="rId2"/>
          <a:srcRect l="27542" r="1" b="1"/>
          <a:stretch/>
        </p:blipFill>
        <p:spPr>
          <a:xfrm>
            <a:off x="20" y="1282"/>
            <a:ext cx="12191980" cy="6856718"/>
          </a:xfrm>
          <a:prstGeom prst="rect">
            <a:avLst/>
          </a:prstGeom>
        </p:spPr>
      </p:pic>
      <p:sp>
        <p:nvSpPr>
          <p:cNvPr id="8" name="TextBox 7">
            <a:extLst>
              <a:ext uri="{FF2B5EF4-FFF2-40B4-BE49-F238E27FC236}">
                <a16:creationId xmlns:a16="http://schemas.microsoft.com/office/drawing/2014/main" id="{ACCF9908-6F7D-5A56-01F4-B7DD5A380CB6}"/>
              </a:ext>
            </a:extLst>
          </p:cNvPr>
          <p:cNvSpPr txBox="1"/>
          <p:nvPr/>
        </p:nvSpPr>
        <p:spPr>
          <a:xfrm>
            <a:off x="2582762" y="6301057"/>
            <a:ext cx="6494022" cy="40011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MVP</a:t>
            </a:r>
            <a:r>
              <a:rPr kumimoji="0" 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기술 전문가와</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kumimoji="0" lang="ko-KR" altLang="en-US"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만나보는</a:t>
            </a:r>
            <a:r>
              <a:rPr kumimoji="0" lang="en-US" altLang="ko-KR" sz="14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rPr>
              <a:t> </a:t>
            </a:r>
            <a:r>
              <a:rPr lang="en-US" altLang="ko-KR" sz="1400" b="1" dirty="0">
                <a:solidFill>
                  <a:prstClr val="white"/>
                </a:solidFill>
                <a:latin typeface="Malgun Gothic" panose="020B0503020000020004" pitchFamily="34" charset="-127"/>
                <a:ea typeface="Malgun Gothic" panose="020B0503020000020004" pitchFamily="34" charset="-127"/>
              </a:rPr>
              <a:t> </a:t>
            </a:r>
            <a:r>
              <a:rPr kumimoji="0" lang="en-US" altLang="ko-KR" sz="2000" b="1" i="0" u="none" strike="noStrike" kern="1200" cap="none" spc="0" normalizeH="0" baseline="0" noProof="0" dirty="0">
                <a:ln>
                  <a:noFill/>
                </a:ln>
                <a:solidFill>
                  <a:prstClr val="white"/>
                </a:solidFill>
                <a:effectLst/>
                <a:uLnTx/>
                <a:uFillTx/>
                <a:latin typeface="Segoe UI Semibold" panose="020B0502040204020203" pitchFamily="34" charset="0"/>
                <a:ea typeface="Malgun Gothic" panose="020B0503020000020004" pitchFamily="34" charset="-127"/>
                <a:cs typeface="Segoe UI Semibold" panose="020B0502040204020203" pitchFamily="34" charset="0"/>
              </a:rPr>
              <a:t>Microsoft Build 2022 After Party</a:t>
            </a:r>
            <a:endParaRPr kumimoji="0" sz="1600" b="1" i="0" u="none" strike="noStrike" kern="1200" cap="none" spc="0" normalizeH="0" baseline="0" noProof="0" dirty="0">
              <a:ln>
                <a:noFill/>
              </a:ln>
              <a:solidFill>
                <a:prstClr val="white"/>
              </a:solidFill>
              <a:effectLst/>
              <a:uLnTx/>
              <a:uFillTx/>
              <a:latin typeface="Malgun Gothic" panose="020B0503020000020004" pitchFamily="34" charset="-127"/>
              <a:ea typeface="Malgun Gothic" panose="020B0503020000020004" pitchFamily="34" charset="-127"/>
              <a:cs typeface="+mn-cs"/>
            </a:endParaRPr>
          </a:p>
        </p:txBody>
      </p:sp>
      <p:pic>
        <p:nvPicPr>
          <p:cNvPr id="10" name="Picture 2">
            <a:extLst>
              <a:ext uri="{FF2B5EF4-FFF2-40B4-BE49-F238E27FC236}">
                <a16:creationId xmlns:a16="http://schemas.microsoft.com/office/drawing/2014/main" id="{44186A70-4B6E-AEBB-8EB3-FB8E98488D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5496" y="6277032"/>
            <a:ext cx="1110783" cy="4481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5E9F0B3-0D62-6A98-83E2-0D733F7471A5}"/>
              </a:ext>
            </a:extLst>
          </p:cNvPr>
          <p:cNvSpPr/>
          <p:nvPr/>
        </p:nvSpPr>
        <p:spPr>
          <a:xfrm>
            <a:off x="719234" y="774605"/>
            <a:ext cx="5346335" cy="3447098"/>
          </a:xfrm>
          <a:prstGeom prst="rect">
            <a:avLst/>
          </a:prstGeom>
        </p:spPr>
        <p:txBody>
          <a:bodyPr wrap="none">
            <a:spAutoFit/>
          </a:bodyPr>
          <a:lstStyle/>
          <a:p>
            <a:r>
              <a:rPr lang="en-US" altLang="ko-KR" sz="3600" b="1" dirty="0">
                <a:solidFill>
                  <a:schemeClr val="bg1"/>
                </a:solidFill>
                <a:latin typeface="Segoe UI Semibold" panose="020B0502040204020203" pitchFamily="34" charset="0"/>
                <a:cs typeface="Segoe UI Semibold" panose="020B0502040204020203" pitchFamily="34" charset="0"/>
              </a:rPr>
              <a:t>"Hugging Face </a:t>
            </a:r>
            <a:br>
              <a:rPr lang="en-US" altLang="ko-KR" sz="3600" b="1" dirty="0">
                <a:solidFill>
                  <a:schemeClr val="bg1"/>
                </a:solidFill>
                <a:latin typeface="Segoe UI Semibold" panose="020B0502040204020203" pitchFamily="34" charset="0"/>
                <a:cs typeface="Segoe UI Semibold" panose="020B0502040204020203" pitchFamily="34" charset="0"/>
              </a:rPr>
            </a:br>
            <a:r>
              <a:rPr lang="en-US" altLang="ko-KR" sz="3600" b="1" dirty="0">
                <a:solidFill>
                  <a:schemeClr val="bg1"/>
                </a:solidFill>
                <a:latin typeface="Segoe UI Semibold" panose="020B0502040204020203" pitchFamily="34" charset="0"/>
                <a:cs typeface="Segoe UI Semibold" panose="020B0502040204020203" pitchFamily="34" charset="0"/>
              </a:rPr>
              <a:t>Endpoints on Azure" </a:t>
            </a:r>
          </a:p>
          <a:p>
            <a:br>
              <a:rPr lang="en-US" altLang="ko-KR" sz="1800" b="1" dirty="0">
                <a:solidFill>
                  <a:schemeClr val="bg1"/>
                </a:solidFill>
                <a:latin typeface="Segoe UI Semibold" panose="020B0502040204020203" pitchFamily="34" charset="0"/>
                <a:cs typeface="Segoe UI Semibold" panose="020B0502040204020203" pitchFamily="34" charset="0"/>
              </a:rPr>
            </a:br>
            <a:r>
              <a:rPr lang="en-US" altLang="ko-KR" sz="4000" b="1" dirty="0">
                <a:solidFill>
                  <a:schemeClr val="bg1"/>
                </a:solidFill>
                <a:latin typeface="Segoe UI Semibold" panose="020B0502040204020203" pitchFamily="34" charset="0"/>
                <a:cs typeface="Segoe UI Semibold" panose="020B0502040204020203" pitchFamily="34" charset="0"/>
              </a:rPr>
              <a:t>4</a:t>
            </a:r>
            <a:r>
              <a:rPr lang="ko-KR" altLang="en-US" sz="4000" b="1" dirty="0">
                <a:solidFill>
                  <a:schemeClr val="bg1"/>
                </a:solidFill>
                <a:latin typeface="Segoe UI Semibold" panose="020B0502040204020203" pitchFamily="34" charset="0"/>
                <a:cs typeface="Segoe UI Semibold" panose="020B0502040204020203" pitchFamily="34" charset="0"/>
              </a:rPr>
              <a:t>만개 중 필요한 </a:t>
            </a:r>
            <a:br>
              <a:rPr lang="en-US" altLang="ko-KR" sz="4000" b="1" dirty="0">
                <a:solidFill>
                  <a:schemeClr val="bg1"/>
                </a:solidFill>
                <a:latin typeface="Segoe UI Semibold" panose="020B0502040204020203" pitchFamily="34" charset="0"/>
                <a:cs typeface="Segoe UI Semibold" panose="020B0502040204020203" pitchFamily="34" charset="0"/>
              </a:rPr>
            </a:br>
            <a:r>
              <a:rPr lang="en-US" altLang="ko-KR" sz="4000" b="1" dirty="0">
                <a:solidFill>
                  <a:schemeClr val="bg1"/>
                </a:solidFill>
                <a:latin typeface="Segoe UI Semibold" panose="020B0502040204020203" pitchFamily="34" charset="0"/>
                <a:cs typeface="Segoe UI Semibold" panose="020B0502040204020203" pitchFamily="34" charset="0"/>
              </a:rPr>
              <a:t>AI </a:t>
            </a:r>
            <a:r>
              <a:rPr lang="ko-KR" altLang="en-US" sz="4000" b="1" dirty="0">
                <a:solidFill>
                  <a:schemeClr val="bg1"/>
                </a:solidFill>
                <a:latin typeface="Segoe UI Semibold" panose="020B0502040204020203" pitchFamily="34" charset="0"/>
                <a:cs typeface="Segoe UI Semibold" panose="020B0502040204020203" pitchFamily="34" charset="0"/>
              </a:rPr>
              <a:t>모델 고르기만 하면 </a:t>
            </a:r>
            <a:br>
              <a:rPr lang="en-US" altLang="ko-KR" sz="4000" b="1" dirty="0">
                <a:solidFill>
                  <a:schemeClr val="bg1"/>
                </a:solidFill>
                <a:latin typeface="Segoe UI Semibold" panose="020B0502040204020203" pitchFamily="34" charset="0"/>
                <a:cs typeface="Segoe UI Semibold" panose="020B0502040204020203" pitchFamily="34" charset="0"/>
              </a:rPr>
            </a:br>
            <a:r>
              <a:rPr lang="ko-KR" altLang="en-US" sz="4000" b="1" dirty="0">
                <a:solidFill>
                  <a:schemeClr val="bg1"/>
                </a:solidFill>
                <a:latin typeface="Segoe UI Semibold" panose="020B0502040204020203" pitchFamily="34" charset="0"/>
                <a:cs typeface="Segoe UI Semibold" panose="020B0502040204020203" pitchFamily="34" charset="0"/>
              </a:rPr>
              <a:t>바로 서비스가 뚝딱</a:t>
            </a:r>
            <a:r>
              <a:rPr lang="en-US" altLang="ko-KR" sz="4000" b="1" dirty="0">
                <a:solidFill>
                  <a:schemeClr val="bg1"/>
                </a:solidFill>
                <a:latin typeface="Segoe UI Semibold" panose="020B0502040204020203" pitchFamily="34" charset="0"/>
                <a:cs typeface="Segoe UI Semibold" panose="020B0502040204020203" pitchFamily="34" charset="0"/>
              </a:rPr>
              <a:t>!</a:t>
            </a:r>
            <a:endParaRPr lang="ko-KR" altLang="en-US" sz="4000" b="1" dirty="0">
              <a:solidFill>
                <a:schemeClr val="bg1"/>
              </a:solidFill>
              <a:latin typeface="Segoe UI Semibold" panose="020B0502040204020203" pitchFamily="34" charset="0"/>
              <a:cs typeface="Segoe UI Semibold" panose="020B0502040204020203" pitchFamily="34" charset="0"/>
            </a:endParaRPr>
          </a:p>
        </p:txBody>
      </p:sp>
      <p:sp>
        <p:nvSpPr>
          <p:cNvPr id="9" name="Rectangle 8">
            <a:extLst>
              <a:ext uri="{FF2B5EF4-FFF2-40B4-BE49-F238E27FC236}">
                <a16:creationId xmlns:a16="http://schemas.microsoft.com/office/drawing/2014/main" id="{77D41F4F-1FEB-1E9F-ABF6-7B751C515F09}"/>
              </a:ext>
            </a:extLst>
          </p:cNvPr>
          <p:cNvSpPr/>
          <p:nvPr/>
        </p:nvSpPr>
        <p:spPr>
          <a:xfrm>
            <a:off x="797206" y="4406134"/>
            <a:ext cx="3649204" cy="523220"/>
          </a:xfrm>
          <a:prstGeom prst="rect">
            <a:avLst/>
          </a:prstGeom>
        </p:spPr>
        <p:txBody>
          <a:bodyPr wrap="none">
            <a:spAutoFit/>
          </a:bodyPr>
          <a:lstStyle/>
          <a:p>
            <a:r>
              <a:rPr lang="ko-KR" altLang="en-US" sz="2800" b="1" dirty="0">
                <a:solidFill>
                  <a:schemeClr val="bg1"/>
                </a:solidFill>
                <a:latin typeface="Segoe UI Semibold" panose="020B0502040204020203" pitchFamily="34" charset="0"/>
                <a:cs typeface="Segoe UI Semibold" panose="020B0502040204020203" pitchFamily="34" charset="0"/>
              </a:rPr>
              <a:t>김태영 </a:t>
            </a:r>
            <a:r>
              <a:rPr lang="en-US" altLang="ko-KR" sz="2800" b="1" dirty="0">
                <a:solidFill>
                  <a:schemeClr val="bg1"/>
                </a:solidFill>
                <a:latin typeface="Segoe UI Semibold" panose="020B0502040204020203" pitchFamily="34" charset="0"/>
                <a:cs typeface="Segoe UI Semibold" panose="020B0502040204020203" pitchFamily="34" charset="0"/>
              </a:rPr>
              <a:t>RD, AI Factory</a:t>
            </a:r>
            <a:endParaRPr lang="ko-KR" altLang="en-US" sz="2800" b="1" dirty="0">
              <a:solidFill>
                <a:schemeClr val="bg1"/>
              </a:solidFill>
              <a:latin typeface="Segoe UI Semibold" panose="020B0502040204020203" pitchFamily="34" charset="0"/>
              <a:cs typeface="Segoe UI Semibold" panose="020B0502040204020203" pitchFamily="34" charset="0"/>
            </a:endParaRPr>
          </a:p>
        </p:txBody>
      </p:sp>
      <p:pic>
        <p:nvPicPr>
          <p:cNvPr id="2050" name="Picture 2">
            <a:extLst>
              <a:ext uri="{FF2B5EF4-FFF2-40B4-BE49-F238E27FC236}">
                <a16:creationId xmlns:a16="http://schemas.microsoft.com/office/drawing/2014/main" id="{56FAD377-38E7-7A09-4584-5D2EFD6D3B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84059" y="4190125"/>
            <a:ext cx="1893270" cy="1893270"/>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738652"/>
      </p:ext>
    </p:extLst>
  </p:cSld>
  <p:clrMapOvr>
    <a:masterClrMapping/>
  </p:clrMapOvr>
</p:sld>
</file>

<file path=ppt/theme/theme1.xml><?xml version="1.0" encoding="utf-8"?>
<a:theme xmlns:a="http://schemas.openxmlformats.org/drawingml/2006/main" name="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he_Tour_2019_16x9_Breakout_Template.potx" id="{7A800238-3B18-4E5C-A4B5-81384B4F72C7}" vid="{41785C71-9316-47A7-95AF-D6C69A7E720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33D2391BFF58241AEB203BD95DC1F89" ma:contentTypeVersion="17" ma:contentTypeDescription="Create a new document." ma:contentTypeScope="" ma:versionID="8ec581d6c997ba8fdfd9901fdcef9afd">
  <xsd:schema xmlns:xsd="http://www.w3.org/2001/XMLSchema" xmlns:xs="http://www.w3.org/2001/XMLSchema" xmlns:p="http://schemas.microsoft.com/office/2006/metadata/properties" xmlns:ns1="http://schemas.microsoft.com/sharepoint/v3" xmlns:ns2="16dc66bd-df5a-4495-a5c9-5e296f49988a" xmlns:ns3="12239fb0-26c0-4a37-b790-6c81fba9d0fc" targetNamespace="http://schemas.microsoft.com/office/2006/metadata/properties" ma:root="true" ma:fieldsID="db6400918fff18b1f0872009fae373a7" ns1:_="" ns2:_="" ns3:_="">
    <xsd:import namespace="http://schemas.microsoft.com/sharepoint/v3"/>
    <xsd:import namespace="16dc66bd-df5a-4495-a5c9-5e296f49988a"/>
    <xsd:import namespace="12239fb0-26c0-4a37-b790-6c81fba9d0f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3:SharedWithUsers" minOccurs="0"/>
                <xsd:element ref="ns3:SharedWithDetails" minOccurs="0"/>
                <xsd:element ref="ns3:LastSharedByUser" minOccurs="0"/>
                <xsd:element ref="ns3:LastSharedByTime" minOccurs="0"/>
                <xsd:element ref="ns2:MediaServiceOCR" minOccurs="0"/>
                <xsd:element ref="ns2:MediaServiceLocation" minOccurs="0"/>
                <xsd:element ref="ns2:MediaServiceEventHashCode" minOccurs="0"/>
                <xsd:element ref="ns2:MediaServiceGenerationTime" minOccurs="0"/>
                <xsd:element ref="ns2:MediaServiceAutoKeyPoints" minOccurs="0"/>
                <xsd:element ref="ns2:MediaServiceKeyPoints" minOccurs="0"/>
                <xsd:element ref="ns1:_ip_UnifiedCompliancePolicyProperties" minOccurs="0"/>
                <xsd:element ref="ns1:_ip_UnifiedCompliancePolicyUIAction" minOccurs="0"/>
                <xsd:element ref="ns2:MediaServiceTranscrip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xsd:simpleType>
        <xsd:restriction base="dms:Note"/>
      </xsd:simpleType>
    </xsd:element>
    <xsd:element name="_ip_UnifiedCompliancePolicyUIAction" ma:index="23"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dc66bd-df5a-4495-a5c9-5e296f49988a"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OCR" ma:index="16" nillable="true" ma:displayName="MediaServiceOCR" ma:description="" ma:internalName="MediaServiceOCR" ma:readOnly="true">
      <xsd:simpleType>
        <xsd:restriction base="dms:Note">
          <xsd:maxLength value="255"/>
        </xsd:restriction>
      </xsd:simpleType>
    </xsd:element>
    <xsd:element name="MediaServiceLocation" ma:index="17" nillable="true" ma:displayName="MediaServiceLocation" ma:description="" ma:internalName="MediaServiceLocation"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false">
      <xsd:simpleType>
        <xsd:restriction base="dms:Note">
          <xsd:maxLength value="255"/>
        </xsd:restriction>
      </xsd:simpleType>
    </xsd:element>
    <xsd:element name="MediaServiceTranscript" ma:index="24" nillable="true" ma:displayName="MediaServiceTranscript" ma:hidden="true" ma:internalName="MediaServiceTranscript" ma:readOnly="fals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2239fb0-26c0-4a37-b790-6c81fba9d0fc" elementFormDefault="qualified">
    <xsd:import namespace="http://schemas.microsoft.com/office/2006/documentManagement/types"/>
    <xsd:import namespace="http://schemas.microsoft.com/office/infopath/2007/PartnerControls"/>
    <xsd:element name="SharedWithUsers" ma:index="12"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description="" ma:internalName="SharedWithDetails" ma:readOnly="true">
      <xsd:simpleType>
        <xsd:restriction base="dms:Note">
          <xsd:maxLength value="255"/>
        </xsd:restriction>
      </xsd:simpleType>
    </xsd:element>
    <xsd:element name="LastSharedByUser" ma:index="14" nillable="true" ma:displayName="Last Shared By User" ma:description="" ma:hidden="true" ma:internalName="LastSharedByUser" ma:readOnly="true">
      <xsd:simpleType>
        <xsd:restriction base="dms:Note"/>
      </xsd:simpleType>
    </xsd:element>
    <xsd:element name="LastSharedByTime" ma:index="15"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16dc66bd-df5a-4495-a5c9-5e296f49988a" xsi:nil="true"/>
    <_ip_UnifiedCompliancePolicyUIAction xmlns="http://schemas.microsoft.com/sharepoint/v3" xsi:nil="true"/>
    <MediaServiceTranscript xmlns="16dc66bd-df5a-4495-a5c9-5e296f49988a"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1CEDFB73-5D7B-437A-8BF0-270237E5102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6dc66bd-df5a-4495-a5c9-5e296f49988a"/>
    <ds:schemaRef ds:uri="12239fb0-26c0-4a37-b790-6c81fba9d0f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16dc66bd-df5a-4495-a5c9-5e296f49988a"/>
    <ds:schemaRef ds:uri="http://schemas.microsoft.com/sharepoint/v3"/>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11696</TotalTime>
  <Words>254</Words>
  <Application>Microsoft Macintosh PowerPoint</Application>
  <PresentationFormat>Widescreen</PresentationFormat>
  <Paragraphs>36</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Malgun Gothic</vt:lpstr>
      <vt:lpstr>Myriad Pro</vt:lpstr>
      <vt:lpstr>Arial</vt:lpstr>
      <vt:lpstr>Consolas</vt:lpstr>
      <vt:lpstr>Segoe UI</vt:lpstr>
      <vt:lpstr>Segoe UI Semibold</vt:lpstr>
      <vt:lpstr>Wingdings</vt:lpstr>
      <vt:lpstr>White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 2022 After Party Korea - postproduction cards</dc:title>
  <dc:subject>Build 2022 After Party Korea - postproduction cards</dc:subject>
  <dc:creator>Ian Choi</dc:creator>
  <cp:keywords/>
  <dc:description/>
  <cp:lastModifiedBy>Ian Choi</cp:lastModifiedBy>
  <cp:revision>212</cp:revision>
  <dcterms:created xsi:type="dcterms:W3CDTF">2019-08-09T15:41:27Z</dcterms:created>
  <dcterms:modified xsi:type="dcterms:W3CDTF">2022-07-04T05:53:06Z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0x010100A33D2391BFF58241AEB203BD95DC1F89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SetDate">
    <vt:lpwstr>2017-08-29T14:27:20.8568347-07:00</vt:lpwstr>
  </property>
  <property fmtid="{D5CDD505-2E9C-101B-9397-08002B2CF9AE}" pid="15" name="MSIP_Label_f42aa342-8706-4288-bd11-ebb85995028c_Name">
    <vt:lpwstr>General</vt:lpwstr>
  </property>
  <property fmtid="{D5CDD505-2E9C-101B-9397-08002B2CF9AE}" pid="16" name="MSIP_Label_f42aa342-8706-4288-bd11-ebb85995028c_Extended_MSFT_Method">
    <vt:lpwstr>Automatic</vt:lpwstr>
  </property>
  <property fmtid="{D5CDD505-2E9C-101B-9397-08002B2CF9AE}" pid="17" name="Sensitivity">
    <vt:lpwstr>General</vt:lpwstr>
  </property>
</Properties>
</file>

<file path=docProps/thumbnail.jpeg>
</file>